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Quattrocento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QuattrocentoSans-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QuattrocentoSans-italic.fntdata"/><Relationship Id="rId14" Type="http://schemas.openxmlformats.org/officeDocument/2006/relationships/slide" Target="slides/slide9.xml"/><Relationship Id="rId36" Type="http://schemas.openxmlformats.org/officeDocument/2006/relationships/font" Target="fonts/Quattrocento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Quattrocen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4" name="Google Shape;4;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6" name="Google Shape;6;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7" name="Google Shape;7;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SzPts val="1400"/>
              <a:buNone/>
              <a:defRPr b="0" i="0" sz="882" u="none" cap="none" strike="noStrike">
                <a:solidFill>
                  <a:schemeClr val="dk1"/>
                </a:solidFill>
                <a:latin typeface="Quattrocento Sans"/>
                <a:ea typeface="Quattrocento Sans"/>
                <a:cs typeface="Quattrocento Sans"/>
                <a:sym typeface="Quattrocento Sans"/>
              </a:defRPr>
            </a:lvl1pPr>
            <a:lvl2pPr indent="-284607" lvl="1" marL="9144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2pPr>
            <a:lvl3pPr indent="-284607" lvl="2" marL="13716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3pPr>
            <a:lvl4pPr indent="-284607" lvl="3" marL="18288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4pPr>
            <a:lvl5pPr indent="-284607" lvl="4" marL="22860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33"/>
              </a:spcBef>
              <a:spcAft>
                <a:spcPts val="0"/>
              </a:spcAft>
              <a:buSzPts val="1400"/>
              <a:buNone/>
              <a:defRPr b="0" i="0" sz="1176"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Quattrocento Sans"/>
                <a:ea typeface="Quattrocento Sans"/>
                <a:cs typeface="Quattrocento Sans"/>
                <a:sym typeface="Quattrocento Sans"/>
              </a:rPr>
              <a:t>‹#›</a:t>
            </a:fld>
            <a:endParaRPr b="0" i="0" sz="1200" u="none" cap="none" strike="noStrike">
              <a:solidFill>
                <a:schemeClr val="dk1"/>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16" name="Google Shape;1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21" name="Google Shape;221;p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8: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23" name="Google Shape;223;p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10/16/2020 7:27 PM</a:t>
            </a:r>
            <a:endParaRPr/>
          </a:p>
        </p:txBody>
      </p:sp>
      <p:sp>
        <p:nvSpPr>
          <p:cNvPr id="224" name="Google Shape;224;p8: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 Insert a picture….Maybe(?)</a:t>
            </a:r>
            <a:endParaRPr/>
          </a:p>
        </p:txBody>
      </p:sp>
      <p:sp>
        <p:nvSpPr>
          <p:cNvPr id="232" name="Google Shape;232;p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9: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34" name="Google Shape;234;p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10/16/2020 7:27 PM</a:t>
            </a:r>
            <a:endParaRPr/>
          </a:p>
        </p:txBody>
      </p:sp>
      <p:sp>
        <p:nvSpPr>
          <p:cNvPr id="235" name="Google Shape;235;p9: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4b26ec99b_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4b26ec99b_1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42" name="Google Shape;242;ga4b26ec99b_1_90: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4dcb1756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4dcb1756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rPr lang="en-US"/>
              <a:t>// Explain examples and mention algorithms that fall into each category.</a:t>
            </a:r>
            <a:endParaRPr/>
          </a:p>
        </p:txBody>
      </p:sp>
      <p:sp>
        <p:nvSpPr>
          <p:cNvPr id="250" name="Google Shape;250;ga4dcb17560_0_0: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4dcb17560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4dcb17560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Clr>
                <a:schemeClr val="dk1"/>
              </a:buClr>
              <a:buSzPts val="1100"/>
              <a:buFont typeface="Arial"/>
              <a:buNone/>
            </a:pPr>
            <a:r>
              <a:rPr lang="en-US"/>
              <a:t>// Explain examples and mention algorithms that fall into each category.</a:t>
            </a:r>
            <a:endParaRPr/>
          </a:p>
        </p:txBody>
      </p:sp>
      <p:sp>
        <p:nvSpPr>
          <p:cNvPr id="257" name="Google Shape;257;ga4dcb17560_0_6: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4dcb17560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4dcb1756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64" name="Google Shape;264;ga4dcb17560_0_12: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4de5e3a45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4de5e3a45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72" name="Google Shape;272;ga4de5e3a45_2_0: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79" name="Google Shape;279;p1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0: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81" name="Google Shape;281;p1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10/16/2020 7:27 PM</a:t>
            </a:r>
            <a:endParaRPr/>
          </a:p>
        </p:txBody>
      </p:sp>
      <p:sp>
        <p:nvSpPr>
          <p:cNvPr id="282" name="Google Shape;282;p10: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66016406c_1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66016406c_1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89" name="Google Shape;289;ga66016406c_1_3: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f6f3ee40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f6f3ee40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96" name="Google Shape;296;g9f6f3ee404_0_0: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21" name="Google Shape;121;p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2: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3" name="Google Shape;123;p2: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10/16/2020 6:57 PM</a:t>
            </a:r>
            <a:endParaRPr/>
          </a:p>
        </p:txBody>
      </p:sp>
      <p:sp>
        <p:nvSpPr>
          <p:cNvPr id="124" name="Google Shape;124;p2: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f6f3ee404_0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9f6f3ee404_0_6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04" name="Google Shape;304;g9f6f3ee404_0_614: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f6f3ee404_0_6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9f6f3ee404_0_6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11" name="Google Shape;311;g9f6f3ee404_0_620: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f6f3ee404_0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f6f3ee404_0_6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18" name="Google Shape;318;g9f6f3ee404_0_627: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f6f3ee404_0_6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f6f3ee404_0_6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28" name="Google Shape;328;g9f6f3ee404_0_637: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f6f3ee404_0_6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9f6f3ee404_0_6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35" name="Google Shape;335;g9f6f3ee404_0_644: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f6f3ee404_0_6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f6f3ee404_0_6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43" name="Google Shape;343;g9f6f3ee404_0_651: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f6f3ee404_0_6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9f6f3ee404_0_6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50" name="Google Shape;350;g9f6f3ee404_0_672: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f6f3ee404_0_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f6f3ee404_0_6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57" name="Google Shape;357;g9f6f3ee404_0_657: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4de5e3a45_2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4de5e3a45_2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64" name="Google Shape;364;ga4de5e3a45_2_7: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71" name="Google Shape;371;p2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372" name="Google Shape;372;p2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rgbClr val="000000"/>
                </a:solidFill>
              </a:rPr>
              <a:t>10/16/2020 6:56 PM</a:t>
            </a:r>
            <a:endParaRPr>
              <a:solidFill>
                <a:srgbClr val="000000"/>
              </a:solidFill>
            </a:endParaRPr>
          </a:p>
        </p:txBody>
      </p:sp>
      <p:sp>
        <p:nvSpPr>
          <p:cNvPr id="373" name="Google Shape;373;p21: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374" name="Google Shape;374;p21: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33" name="Google Shape;133;p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3: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35" name="Google Shape;135;p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10/16/2020 7:01 PM</a:t>
            </a:r>
            <a:endParaRPr/>
          </a:p>
        </p:txBody>
      </p:sp>
      <p:sp>
        <p:nvSpPr>
          <p:cNvPr id="136" name="Google Shape;136;p3: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48" name="Google Shape;148;p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4: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50" name="Google Shape;150;p4: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10/16/2020 6:56 PM</a:t>
            </a:r>
            <a:endParaRPr/>
          </a:p>
        </p:txBody>
      </p:sp>
      <p:sp>
        <p:nvSpPr>
          <p:cNvPr id="151" name="Google Shape;151;p4: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rPr lang="en-US"/>
              <a:t>// Can be removed….(?)</a:t>
            </a:r>
            <a:endParaRPr/>
          </a:p>
        </p:txBody>
      </p:sp>
      <p:sp>
        <p:nvSpPr>
          <p:cNvPr id="176" name="Google Shape;17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83" name="Google Shape;183;p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5: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85" name="Google Shape;185;p5: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10/16/2020 6:56 PM</a:t>
            </a:r>
            <a:endParaRPr/>
          </a:p>
        </p:txBody>
      </p:sp>
      <p:sp>
        <p:nvSpPr>
          <p:cNvPr id="186" name="Google Shape;186;p5: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4b096e2d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4b096e2d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94" name="Google Shape;194;ga4b096e2d9_0_0: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4b096e2d9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4b096e2d9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03" name="Google Shape;203;ga4b096e2d9_0_13: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10" name="Google Shape;210;p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7: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12" name="Google Shape;212;p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10/16/2020 7:27 PM</a:t>
            </a:r>
            <a:endParaRPr/>
          </a:p>
        </p:txBody>
      </p:sp>
      <p:sp>
        <p:nvSpPr>
          <p:cNvPr id="213" name="Google Shape;213;p7: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1">
  <p:cSld name="Walkin 1">
    <p:spTree>
      <p:nvGrpSpPr>
        <p:cNvPr id="13" name="Shape 13"/>
        <p:cNvGrpSpPr/>
        <p:nvPr/>
      </p:nvGrpSpPr>
      <p:grpSpPr>
        <a:xfrm>
          <a:off x="0" y="0"/>
          <a:ext cx="0" cy="0"/>
          <a:chOff x="0" y="0"/>
          <a:chExt cx="0" cy="0"/>
        </a:xfrm>
      </p:grpSpPr>
      <p:pic>
        <p:nvPicPr>
          <p:cNvPr descr="A close up of a logo&#10;&#10;Description automatically generated" id="14" name="Google Shape;14;p2"/>
          <p:cNvPicPr preferRelativeResize="0"/>
          <p:nvPr/>
        </p:nvPicPr>
        <p:blipFill rotWithShape="1">
          <a:blip r:embed="rId2">
            <a:alphaModFix/>
          </a:blip>
          <a:srcRect b="7791" l="52143" r="2188" t="22177"/>
          <a:stretch/>
        </p:blipFill>
        <p:spPr>
          <a:xfrm>
            <a:off x="0" y="0"/>
            <a:ext cx="12192000" cy="6857999"/>
          </a:xfrm>
          <a:prstGeom prst="rect">
            <a:avLst/>
          </a:prstGeom>
          <a:noFill/>
          <a:ln>
            <a:noFill/>
          </a:ln>
        </p:spPr>
      </p:pic>
    </p:spTree>
  </p:cSld>
  <p:clrMapOvr>
    <a:masterClrMapping/>
  </p:clrMapOvr>
  <p:transition>
    <p:fade/>
  </p:transition>
  <p:extLst>
    <p:ext uri="{DCECCB84-F9BA-43D5-87BE-67443E8EF086}">
      <p15:sldGuideLst>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dk1"/>
        </a:solidFill>
      </p:bgPr>
    </p:bg>
    <p:spTree>
      <p:nvGrpSpPr>
        <p:cNvPr id="47" name="Shape 47"/>
        <p:cNvGrpSpPr/>
        <p:nvPr/>
      </p:nvGrpSpPr>
      <p:grpSpPr>
        <a:xfrm>
          <a:off x="0" y="0"/>
          <a:ext cx="0" cy="0"/>
          <a:chOff x="0" y="0"/>
          <a:chExt cx="0" cy="0"/>
        </a:xfrm>
      </p:grpSpPr>
      <p:sp>
        <p:nvSpPr>
          <p:cNvPr id="48" name="Google Shape;48;p11"/>
          <p:cNvSpPr txBox="1"/>
          <p:nvPr>
            <p:ph type="title"/>
          </p:nvPr>
        </p:nvSpPr>
        <p:spPr>
          <a:xfrm>
            <a:off x="585216" y="3035808"/>
            <a:ext cx="9144000" cy="49859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Quattrocento Sans"/>
              <a:buNone/>
              <a:defRPr b="0" sz="360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9" name="Google Shape;49;p11"/>
          <p:cNvPicPr preferRelativeResize="0"/>
          <p:nvPr/>
        </p:nvPicPr>
        <p:blipFill rotWithShape="1">
          <a:blip r:embed="rId2">
            <a:alphaModFix/>
          </a:blip>
          <a:srcRect b="6008" l="493" r="9553" t="0"/>
          <a:stretch/>
        </p:blipFill>
        <p:spPr>
          <a:xfrm>
            <a:off x="-1" y="2184934"/>
            <a:ext cx="12192001" cy="46730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eloper Code Layout">
  <p:cSld name="Developer Code Layout">
    <p:spTree>
      <p:nvGrpSpPr>
        <p:cNvPr id="50" name="Shape 50"/>
        <p:cNvGrpSpPr/>
        <p:nvPr/>
      </p:nvGrpSpPr>
      <p:grpSpPr>
        <a:xfrm>
          <a:off x="0" y="0"/>
          <a:ext cx="0" cy="0"/>
          <a:chOff x="0" y="0"/>
          <a:chExt cx="0" cy="0"/>
        </a:xfrm>
      </p:grpSpPr>
      <p:sp>
        <p:nvSpPr>
          <p:cNvPr id="51" name="Google Shape;51;p12"/>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2"/>
          <p:cNvSpPr txBox="1"/>
          <p:nvPr>
            <p:ph idx="1" type="body"/>
          </p:nvPr>
        </p:nvSpPr>
        <p:spPr>
          <a:xfrm>
            <a:off x="588263" y="1436688"/>
            <a:ext cx="11018520" cy="19082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60"/>
              </a:spcBef>
              <a:spcAft>
                <a:spcPts val="0"/>
              </a:spcAft>
              <a:buClr>
                <a:schemeClr val="lt1"/>
              </a:buClr>
              <a:buSzPts val="2520"/>
              <a:buNone/>
              <a:defRPr sz="2800">
                <a:solidFill>
                  <a:schemeClr val="lt1"/>
                </a:solidFill>
                <a:latin typeface="Consolas"/>
                <a:ea typeface="Consolas"/>
                <a:cs typeface="Consolas"/>
                <a:sym typeface="Consolas"/>
              </a:defRPr>
            </a:lvl1pPr>
            <a:lvl2pPr indent="-228600" lvl="1" marL="914400" algn="l">
              <a:lnSpc>
                <a:spcPct val="100000"/>
              </a:lnSpc>
              <a:spcBef>
                <a:spcPts val="480"/>
              </a:spcBef>
              <a:spcAft>
                <a:spcPts val="0"/>
              </a:spcAft>
              <a:buClr>
                <a:schemeClr val="lt1"/>
              </a:buClr>
              <a:buSzPts val="2160"/>
              <a:buNone/>
              <a:defRPr sz="2400">
                <a:solidFill>
                  <a:schemeClr val="lt1"/>
                </a:solidFill>
                <a:latin typeface="Consolas"/>
                <a:ea typeface="Consolas"/>
                <a:cs typeface="Consolas"/>
                <a:sym typeface="Consolas"/>
              </a:defRPr>
            </a:lvl2pPr>
            <a:lvl3pPr indent="-228600" lvl="2" marL="1371600" algn="l">
              <a:lnSpc>
                <a:spcPct val="100000"/>
              </a:lnSpc>
              <a:spcBef>
                <a:spcPts val="400"/>
              </a:spcBef>
              <a:spcAft>
                <a:spcPts val="0"/>
              </a:spcAft>
              <a:buClr>
                <a:schemeClr val="lt1"/>
              </a:buClr>
              <a:buSzPts val="1800"/>
              <a:buNone/>
              <a:defRPr sz="2000">
                <a:solidFill>
                  <a:schemeClr val="lt1"/>
                </a:solidFill>
                <a:latin typeface="Consolas"/>
                <a:ea typeface="Consolas"/>
                <a:cs typeface="Consolas"/>
                <a:sym typeface="Consolas"/>
              </a:defRPr>
            </a:lvl3pPr>
            <a:lvl4pPr indent="-228600" lvl="3" marL="1828800" algn="l">
              <a:lnSpc>
                <a:spcPct val="100000"/>
              </a:lnSpc>
              <a:spcBef>
                <a:spcPts val="360"/>
              </a:spcBef>
              <a:spcAft>
                <a:spcPts val="0"/>
              </a:spcAft>
              <a:buClr>
                <a:schemeClr val="lt1"/>
              </a:buClr>
              <a:buSzPts val="1620"/>
              <a:buNone/>
              <a:defRPr sz="1800">
                <a:solidFill>
                  <a:schemeClr val="lt1"/>
                </a:solidFill>
                <a:latin typeface="Consolas"/>
                <a:ea typeface="Consolas"/>
                <a:cs typeface="Consolas"/>
                <a:sym typeface="Consolas"/>
              </a:defRPr>
            </a:lvl4pPr>
            <a:lvl5pPr indent="-228600" lvl="4" marL="2286000" algn="l">
              <a:lnSpc>
                <a:spcPct val="100000"/>
              </a:lnSpc>
              <a:spcBef>
                <a:spcPts val="360"/>
              </a:spcBef>
              <a:spcAft>
                <a:spcPts val="0"/>
              </a:spcAft>
              <a:buClr>
                <a:schemeClr val="lt1"/>
              </a:buClr>
              <a:buSzPts val="1620"/>
              <a:buNone/>
              <a:defRPr sz="1800">
                <a:solidFill>
                  <a:schemeClr val="lt1"/>
                </a:solidFill>
                <a:latin typeface="Consolas"/>
                <a:ea typeface="Consolas"/>
                <a:cs typeface="Consolas"/>
                <a:sym typeface="Consola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
  <p:cSld name="Closing logo slide">
    <p:bg>
      <p:bgPr>
        <a:solidFill>
          <a:schemeClr val="dk1"/>
        </a:solid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585216" y="3035808"/>
            <a:ext cx="9144000" cy="49859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Quattrocento Sans"/>
              <a:buNone/>
              <a:defRPr b="0" sz="360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A close up of a logo&#10;&#10;Description automatically generated" id="55" name="Google Shape;55;p13"/>
          <p:cNvPicPr preferRelativeResize="0"/>
          <p:nvPr/>
        </p:nvPicPr>
        <p:blipFill rotWithShape="1">
          <a:blip r:embed="rId2">
            <a:alphaModFix/>
          </a:blip>
          <a:srcRect b="10285" l="25753" r="8703" t="-137"/>
          <a:stretch/>
        </p:blipFill>
        <p:spPr>
          <a:xfrm>
            <a:off x="0" y="727289"/>
            <a:ext cx="12192000" cy="6130711"/>
          </a:xfrm>
          <a:prstGeom prst="rect">
            <a:avLst/>
          </a:prstGeom>
          <a:noFill/>
          <a:ln>
            <a:noFill/>
          </a:ln>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4">
  <p:cSld name="Walkin 4">
    <p:bg>
      <p:bgPr>
        <a:solidFill>
          <a:srgbClr val="2F2F2F"/>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584200" y="2875002"/>
            <a:ext cx="6637867" cy="55399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body"/>
          </p:nvPr>
        </p:nvSpPr>
        <p:spPr>
          <a:xfrm>
            <a:off x="584200" y="3543143"/>
            <a:ext cx="6655646" cy="3077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59" name="Google Shape;59;p14"/>
          <p:cNvPicPr preferRelativeResize="0"/>
          <p:nvPr/>
        </p:nvPicPr>
        <p:blipFill rotWithShape="1">
          <a:blip r:embed="rId2">
            <a:alphaModFix/>
          </a:blip>
          <a:srcRect b="9964" l="25667" r="8653" t="0"/>
          <a:stretch/>
        </p:blipFill>
        <p:spPr>
          <a:xfrm>
            <a:off x="-1" y="727289"/>
            <a:ext cx="12192001" cy="6130711"/>
          </a:xfrm>
          <a:prstGeom prst="rect">
            <a:avLst/>
          </a:prstGeom>
          <a:noFill/>
          <a:ln>
            <a:noFill/>
          </a:ln>
        </p:spPr>
      </p:pic>
      <p:pic>
        <p:nvPicPr>
          <p:cNvPr id="60" name="Google Shape;60;p14"/>
          <p:cNvPicPr preferRelativeResize="0"/>
          <p:nvPr/>
        </p:nvPicPr>
        <p:blipFill rotWithShape="1">
          <a:blip r:embed="rId3">
            <a:alphaModFix/>
          </a:blip>
          <a:srcRect b="0" l="0" r="0" t="0"/>
          <a:stretch/>
        </p:blipFill>
        <p:spPr>
          <a:xfrm>
            <a:off x="587376" y="595948"/>
            <a:ext cx="2132954" cy="4023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496">
          <p15:clr>
            <a:srgbClr val="5ACBF0"/>
          </p15:clr>
        </p15:guide>
        <p15:guide id="2" pos="6132">
          <p15:clr>
            <a:srgbClr val="5ACBF0"/>
          </p15:clr>
        </p15:guide>
        <p15:guide id="3"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dk1"/>
        </a:solid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txBox="1"/>
          <p:nvPr>
            <p:ph idx="1" type="body"/>
          </p:nvPr>
        </p:nvSpPr>
        <p:spPr>
          <a:xfrm>
            <a:off x="584200" y="1435497"/>
            <a:ext cx="11018520" cy="2308324"/>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360"/>
              </a:spcBef>
              <a:spcAft>
                <a:spcPts val="0"/>
              </a:spcAft>
              <a:buClr>
                <a:schemeClr val="lt1"/>
              </a:buClr>
              <a:buSzPts val="1620"/>
              <a:buChar char="·"/>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dk1"/>
        </a:solidFill>
      </p:bgPr>
    </p:bg>
    <p:spTree>
      <p:nvGrpSpPr>
        <p:cNvPr id="64" name="Shape 64"/>
        <p:cNvGrpSpPr/>
        <p:nvPr/>
      </p:nvGrpSpPr>
      <p:grpSpPr>
        <a:xfrm>
          <a:off x="0" y="0"/>
          <a:ext cx="0" cy="0"/>
          <a:chOff x="0" y="0"/>
          <a:chExt cx="0" cy="0"/>
        </a:xfrm>
      </p:grpSpPr>
      <p:sp>
        <p:nvSpPr>
          <p:cNvPr id="65" name="Google Shape;65;p16"/>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6"/>
          <p:cNvSpPr txBox="1"/>
          <p:nvPr>
            <p:ph idx="1" type="body"/>
          </p:nvPr>
        </p:nvSpPr>
        <p:spPr>
          <a:xfrm>
            <a:off x="584200" y="1435497"/>
            <a:ext cx="11018520" cy="2308324"/>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360"/>
              </a:spcBef>
              <a:spcAft>
                <a:spcPts val="0"/>
              </a:spcAft>
              <a:buClr>
                <a:schemeClr val="lt1"/>
              </a:buClr>
              <a:buSzPts val="1620"/>
              <a:buChar char="·"/>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67" name="Google Shape;67;p16"/>
          <p:cNvPicPr preferRelativeResize="0"/>
          <p:nvPr/>
        </p:nvPicPr>
        <p:blipFill rotWithShape="1">
          <a:blip r:embed="rId2">
            <a:alphaModFix/>
          </a:blip>
          <a:srcRect b="0" l="0" r="0" t="0"/>
          <a:stretch/>
        </p:blipFill>
        <p:spPr>
          <a:xfrm>
            <a:off x="0" y="6017392"/>
            <a:ext cx="12192000" cy="257996"/>
          </a:xfrm>
          <a:prstGeom prst="rect">
            <a:avLst/>
          </a:prstGeom>
          <a:noFill/>
          <a:ln>
            <a:noFill/>
          </a:ln>
        </p:spPr>
      </p:pic>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solidFill>
          <a:schemeClr val="dk1"/>
        </a:solidFill>
      </p:bgPr>
    </p:bg>
    <p:spTree>
      <p:nvGrpSpPr>
        <p:cNvPr id="68" name="Shape 68"/>
        <p:cNvGrpSpPr/>
        <p:nvPr/>
      </p:nvGrpSpPr>
      <p:grpSpPr>
        <a:xfrm>
          <a:off x="0" y="0"/>
          <a:ext cx="0" cy="0"/>
          <a:chOff x="0" y="0"/>
          <a:chExt cx="0" cy="0"/>
        </a:xfrm>
      </p:grpSpPr>
      <p:sp>
        <p:nvSpPr>
          <p:cNvPr id="69" name="Google Shape;69;p17"/>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7"/>
          <p:cNvSpPr txBox="1"/>
          <p:nvPr>
            <p:ph idx="1" type="body"/>
          </p:nvPr>
        </p:nvSpPr>
        <p:spPr>
          <a:xfrm>
            <a:off x="584200" y="1435497"/>
            <a:ext cx="11018520" cy="2308324"/>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360"/>
              </a:spcBef>
              <a:spcAft>
                <a:spcPts val="0"/>
              </a:spcAft>
              <a:buClr>
                <a:schemeClr val="lt1"/>
              </a:buClr>
              <a:buSzPts val="1620"/>
              <a:buChar char="·"/>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71" name="Google Shape;71;p17"/>
          <p:cNvPicPr preferRelativeResize="0"/>
          <p:nvPr/>
        </p:nvPicPr>
        <p:blipFill rotWithShape="1">
          <a:blip r:embed="rId2">
            <a:alphaModFix/>
          </a:blip>
          <a:srcRect b="-2655" l="65068" r="3128" t="0"/>
          <a:stretch/>
        </p:blipFill>
        <p:spPr>
          <a:xfrm rot="-2460935">
            <a:off x="8891709" y="5698742"/>
            <a:ext cx="3877558" cy="264844"/>
          </a:xfrm>
          <a:prstGeom prst="rect">
            <a:avLst/>
          </a:prstGeom>
          <a:noFill/>
          <a:ln>
            <a:noFill/>
          </a:ln>
        </p:spPr>
      </p:pic>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Non-bulleted text">
  <p:cSld name="Two Column Non-bulleted text">
    <p:bg>
      <p:bgPr>
        <a:solidFill>
          <a:schemeClr val="dk1"/>
        </a:solidFill>
      </p:bgPr>
    </p:bg>
    <p:spTree>
      <p:nvGrpSpPr>
        <p:cNvPr id="72" name="Shape 72"/>
        <p:cNvGrpSpPr/>
        <p:nvPr/>
      </p:nvGrpSpPr>
      <p:grpSpPr>
        <a:xfrm>
          <a:off x="0" y="0"/>
          <a:ext cx="0" cy="0"/>
          <a:chOff x="0" y="0"/>
          <a:chExt cx="0" cy="0"/>
        </a:xfrm>
      </p:grpSpPr>
      <p:sp>
        <p:nvSpPr>
          <p:cNvPr id="73" name="Google Shape;73;p18"/>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8"/>
          <p:cNvSpPr txBox="1"/>
          <p:nvPr>
            <p:ph idx="1" type="body"/>
          </p:nvPr>
        </p:nvSpPr>
        <p:spPr>
          <a:xfrm>
            <a:off x="584200" y="1435100"/>
            <a:ext cx="5212080" cy="16496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224"/>
              </a:spcBef>
              <a:spcAft>
                <a:spcPts val="0"/>
              </a:spcAft>
              <a:buClr>
                <a:schemeClr val="lt1"/>
              </a:buClr>
              <a:buSzPts val="2520"/>
              <a:buFont typeface="Noto Sans Symbols"/>
              <a:buNone/>
              <a:defRPr b="0" sz="28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lt1"/>
              </a:buClr>
              <a:buSzPts val="1800"/>
              <a:buFont typeface="Noto Sans Symbols"/>
              <a:buNone/>
              <a:defRPr b="0" sz="2000"/>
            </a:lvl2pPr>
            <a:lvl3pPr indent="-228600" lvl="2" marL="1371600" algn="l">
              <a:lnSpc>
                <a:spcPct val="100000"/>
              </a:lnSpc>
              <a:spcBef>
                <a:spcPts val="320"/>
              </a:spcBef>
              <a:spcAft>
                <a:spcPts val="0"/>
              </a:spcAft>
              <a:buClr>
                <a:schemeClr val="lt1"/>
              </a:buClr>
              <a:buSzPts val="1440"/>
              <a:buFont typeface="Noto Sans Symbols"/>
              <a:buNone/>
              <a:defRPr b="0" sz="1600"/>
            </a:lvl3pPr>
            <a:lvl4pPr indent="-228600" lvl="3" marL="1828800" algn="l">
              <a:lnSpc>
                <a:spcPct val="100000"/>
              </a:lnSpc>
              <a:spcBef>
                <a:spcPts val="280"/>
              </a:spcBef>
              <a:spcAft>
                <a:spcPts val="0"/>
              </a:spcAft>
              <a:buClr>
                <a:schemeClr val="lt1"/>
              </a:buClr>
              <a:buSzPts val="1260"/>
              <a:buFont typeface="Noto Sans Symbols"/>
              <a:buNone/>
              <a:defRPr b="0" sz="1400"/>
            </a:lvl4pPr>
            <a:lvl5pPr indent="-228600" lvl="4" marL="2286000" algn="l">
              <a:lnSpc>
                <a:spcPct val="100000"/>
              </a:lnSpc>
              <a:spcBef>
                <a:spcPts val="280"/>
              </a:spcBef>
              <a:spcAft>
                <a:spcPts val="0"/>
              </a:spcAft>
              <a:buClr>
                <a:schemeClr val="lt1"/>
              </a:buClr>
              <a:buSzPts val="1260"/>
              <a:buFont typeface="Noto Sans Symbols"/>
              <a:buNone/>
              <a:defRPr b="0" sz="14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5" name="Google Shape;75;p18"/>
          <p:cNvSpPr txBox="1"/>
          <p:nvPr>
            <p:ph idx="2" type="body"/>
          </p:nvPr>
        </p:nvSpPr>
        <p:spPr>
          <a:xfrm>
            <a:off x="6397171" y="1435100"/>
            <a:ext cx="5212080" cy="16496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224"/>
              </a:spcBef>
              <a:spcAft>
                <a:spcPts val="0"/>
              </a:spcAft>
              <a:buClr>
                <a:schemeClr val="lt1"/>
              </a:buClr>
              <a:buSzPts val="2520"/>
              <a:buFont typeface="Noto Sans Symbols"/>
              <a:buNone/>
              <a:defRPr b="0" sz="28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lt1"/>
              </a:buClr>
              <a:buSzPts val="1800"/>
              <a:buFont typeface="Noto Sans Symbols"/>
              <a:buNone/>
              <a:defRPr b="0" sz="2000"/>
            </a:lvl2pPr>
            <a:lvl3pPr indent="-228600" lvl="2" marL="1371600" algn="l">
              <a:lnSpc>
                <a:spcPct val="100000"/>
              </a:lnSpc>
              <a:spcBef>
                <a:spcPts val="320"/>
              </a:spcBef>
              <a:spcAft>
                <a:spcPts val="0"/>
              </a:spcAft>
              <a:buClr>
                <a:schemeClr val="lt1"/>
              </a:buClr>
              <a:buSzPts val="1440"/>
              <a:buFont typeface="Noto Sans Symbols"/>
              <a:buNone/>
              <a:defRPr b="0" sz="1600"/>
            </a:lvl3pPr>
            <a:lvl4pPr indent="-228600" lvl="3" marL="1828800" algn="l">
              <a:lnSpc>
                <a:spcPct val="100000"/>
              </a:lnSpc>
              <a:spcBef>
                <a:spcPts val="280"/>
              </a:spcBef>
              <a:spcAft>
                <a:spcPts val="0"/>
              </a:spcAft>
              <a:buClr>
                <a:schemeClr val="lt1"/>
              </a:buClr>
              <a:buSzPts val="1260"/>
              <a:buFont typeface="Noto Sans Symbols"/>
              <a:buNone/>
              <a:defRPr b="0" sz="1400"/>
            </a:lvl4pPr>
            <a:lvl5pPr indent="-228600" lvl="4" marL="2286000" algn="l">
              <a:lnSpc>
                <a:spcPct val="100000"/>
              </a:lnSpc>
              <a:spcBef>
                <a:spcPts val="280"/>
              </a:spcBef>
              <a:spcAft>
                <a:spcPts val="0"/>
              </a:spcAft>
              <a:buClr>
                <a:schemeClr val="lt1"/>
              </a:buClr>
              <a:buSzPts val="1260"/>
              <a:buFont typeface="Noto Sans Symbols"/>
              <a:buNone/>
              <a:defRPr b="0" sz="14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 text">
  <p:cSld name="Two Column Bullet text">
    <p:bg>
      <p:bgPr>
        <a:solidFill>
          <a:schemeClr val="dk1"/>
        </a:solidFill>
      </p:bgPr>
    </p:bg>
    <p:spTree>
      <p:nvGrpSpPr>
        <p:cNvPr id="76" name="Shape 76"/>
        <p:cNvGrpSpPr/>
        <p:nvPr/>
      </p:nvGrpSpPr>
      <p:grpSpPr>
        <a:xfrm>
          <a:off x="0" y="0"/>
          <a:ext cx="0" cy="0"/>
          <a:chOff x="0" y="0"/>
          <a:chExt cx="0" cy="0"/>
        </a:xfrm>
      </p:grpSpPr>
      <p:sp>
        <p:nvSpPr>
          <p:cNvPr id="77" name="Google Shape;77;p19"/>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9"/>
          <p:cNvSpPr txBox="1"/>
          <p:nvPr>
            <p:ph idx="1" type="body"/>
          </p:nvPr>
        </p:nvSpPr>
        <p:spPr>
          <a:xfrm>
            <a:off x="584200" y="1437481"/>
            <a:ext cx="5212080" cy="1649682"/>
          </a:xfrm>
          <a:prstGeom prst="rect">
            <a:avLst/>
          </a:prstGeom>
          <a:noFill/>
          <a:ln>
            <a:noFill/>
          </a:ln>
        </p:spPr>
        <p:txBody>
          <a:bodyPr anchorCtr="0" anchor="t" bIns="0" lIns="0" spcFirstLastPara="1" rIns="0" wrap="square" tIns="0">
            <a:noAutofit/>
          </a:bodyPr>
          <a:lstStyle>
            <a:lvl1pPr indent="-388620" lvl="0" marL="457200" algn="l">
              <a:lnSpc>
                <a:spcPct val="100000"/>
              </a:lnSpc>
              <a:spcBef>
                <a:spcPts val="1224"/>
              </a:spcBef>
              <a:spcAft>
                <a:spcPts val="0"/>
              </a:spcAft>
              <a:buClr>
                <a:schemeClr val="lt1"/>
              </a:buClr>
              <a:buSzPts val="2520"/>
              <a:buFont typeface="Noto Sans Symbols"/>
              <a:buChar char="·"/>
              <a:defRPr b="0" sz="2800">
                <a:latin typeface="Quattrocento Sans"/>
                <a:ea typeface="Quattrocento Sans"/>
                <a:cs typeface="Quattrocento Sans"/>
                <a:sym typeface="Quattrocento Sans"/>
              </a:defRPr>
            </a:lvl1pPr>
            <a:lvl2pPr indent="-342900" lvl="1" marL="914400" algn="l">
              <a:lnSpc>
                <a:spcPct val="100000"/>
              </a:lnSpc>
              <a:spcBef>
                <a:spcPts val="400"/>
              </a:spcBef>
              <a:spcAft>
                <a:spcPts val="0"/>
              </a:spcAft>
              <a:buClr>
                <a:schemeClr val="lt1"/>
              </a:buClr>
              <a:buSzPts val="1800"/>
              <a:buFont typeface="Noto Sans Symbols"/>
              <a:buChar char="·"/>
              <a:defRPr b="0" sz="2000"/>
            </a:lvl2pPr>
            <a:lvl3pPr indent="-320039" lvl="2" marL="1371600" algn="l">
              <a:lnSpc>
                <a:spcPct val="100000"/>
              </a:lnSpc>
              <a:spcBef>
                <a:spcPts val="320"/>
              </a:spcBef>
              <a:spcAft>
                <a:spcPts val="0"/>
              </a:spcAft>
              <a:buClr>
                <a:schemeClr val="lt1"/>
              </a:buClr>
              <a:buSzPts val="1440"/>
              <a:buFont typeface="Noto Sans Symbols"/>
              <a:buChar char="·"/>
              <a:defRPr b="0" sz="1600"/>
            </a:lvl3pPr>
            <a:lvl4pPr indent="-308610" lvl="3" marL="1828800" algn="l">
              <a:lnSpc>
                <a:spcPct val="100000"/>
              </a:lnSpc>
              <a:spcBef>
                <a:spcPts val="280"/>
              </a:spcBef>
              <a:spcAft>
                <a:spcPts val="0"/>
              </a:spcAft>
              <a:buClr>
                <a:schemeClr val="lt1"/>
              </a:buClr>
              <a:buSzPts val="1260"/>
              <a:buFont typeface="Noto Sans Symbols"/>
              <a:buChar char="·"/>
              <a:defRPr b="0" sz="1400"/>
            </a:lvl4pPr>
            <a:lvl5pPr indent="-308610" lvl="4" marL="2286000" algn="l">
              <a:lnSpc>
                <a:spcPct val="100000"/>
              </a:lnSpc>
              <a:spcBef>
                <a:spcPts val="280"/>
              </a:spcBef>
              <a:spcAft>
                <a:spcPts val="0"/>
              </a:spcAft>
              <a:buClr>
                <a:schemeClr val="lt1"/>
              </a:buClr>
              <a:buSzPts val="1260"/>
              <a:buFont typeface="Noto Sans Symbols"/>
              <a:buChar char="·"/>
              <a:defRPr b="0" sz="14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9" name="Google Shape;79;p19"/>
          <p:cNvSpPr txBox="1"/>
          <p:nvPr>
            <p:ph idx="2" type="body"/>
          </p:nvPr>
        </p:nvSpPr>
        <p:spPr>
          <a:xfrm>
            <a:off x="6389914" y="1437481"/>
            <a:ext cx="5212080" cy="1649682"/>
          </a:xfrm>
          <a:prstGeom prst="rect">
            <a:avLst/>
          </a:prstGeom>
          <a:noFill/>
          <a:ln>
            <a:noFill/>
          </a:ln>
        </p:spPr>
        <p:txBody>
          <a:bodyPr anchorCtr="0" anchor="t" bIns="0" lIns="0" spcFirstLastPara="1" rIns="0" wrap="square" tIns="0">
            <a:noAutofit/>
          </a:bodyPr>
          <a:lstStyle>
            <a:lvl1pPr indent="-388620" lvl="0" marL="457200" algn="l">
              <a:lnSpc>
                <a:spcPct val="100000"/>
              </a:lnSpc>
              <a:spcBef>
                <a:spcPts val="1224"/>
              </a:spcBef>
              <a:spcAft>
                <a:spcPts val="0"/>
              </a:spcAft>
              <a:buClr>
                <a:schemeClr val="lt1"/>
              </a:buClr>
              <a:buSzPts val="2520"/>
              <a:buFont typeface="Noto Sans Symbols"/>
              <a:buChar char="·"/>
              <a:defRPr b="0" sz="2800">
                <a:latin typeface="Quattrocento Sans"/>
                <a:ea typeface="Quattrocento Sans"/>
                <a:cs typeface="Quattrocento Sans"/>
                <a:sym typeface="Quattrocento Sans"/>
              </a:defRPr>
            </a:lvl1pPr>
            <a:lvl2pPr indent="-342900" lvl="1" marL="914400" algn="l">
              <a:lnSpc>
                <a:spcPct val="100000"/>
              </a:lnSpc>
              <a:spcBef>
                <a:spcPts val="400"/>
              </a:spcBef>
              <a:spcAft>
                <a:spcPts val="0"/>
              </a:spcAft>
              <a:buClr>
                <a:schemeClr val="lt1"/>
              </a:buClr>
              <a:buSzPts val="1800"/>
              <a:buFont typeface="Noto Sans Symbols"/>
              <a:buChar char="·"/>
              <a:defRPr b="0" sz="2000"/>
            </a:lvl2pPr>
            <a:lvl3pPr indent="-320039" lvl="2" marL="1371600" algn="l">
              <a:lnSpc>
                <a:spcPct val="100000"/>
              </a:lnSpc>
              <a:spcBef>
                <a:spcPts val="320"/>
              </a:spcBef>
              <a:spcAft>
                <a:spcPts val="0"/>
              </a:spcAft>
              <a:buClr>
                <a:schemeClr val="lt1"/>
              </a:buClr>
              <a:buSzPts val="1440"/>
              <a:buFont typeface="Noto Sans Symbols"/>
              <a:buChar char="·"/>
              <a:defRPr b="0" sz="1600"/>
            </a:lvl3pPr>
            <a:lvl4pPr indent="-308610" lvl="3" marL="1828800" algn="l">
              <a:lnSpc>
                <a:spcPct val="100000"/>
              </a:lnSpc>
              <a:spcBef>
                <a:spcPts val="280"/>
              </a:spcBef>
              <a:spcAft>
                <a:spcPts val="0"/>
              </a:spcAft>
              <a:buClr>
                <a:schemeClr val="lt1"/>
              </a:buClr>
              <a:buSzPts val="1260"/>
              <a:buFont typeface="Noto Sans Symbols"/>
              <a:buChar char="·"/>
              <a:defRPr b="0" sz="1400"/>
            </a:lvl4pPr>
            <a:lvl5pPr indent="-308610" lvl="4" marL="2286000" algn="l">
              <a:lnSpc>
                <a:spcPct val="100000"/>
              </a:lnSpc>
              <a:spcBef>
                <a:spcPts val="280"/>
              </a:spcBef>
              <a:spcAft>
                <a:spcPts val="0"/>
              </a:spcAft>
              <a:buClr>
                <a:schemeClr val="lt1"/>
              </a:buClr>
              <a:buSzPts val="1260"/>
              <a:buFont typeface="Noto Sans Symbols"/>
              <a:buChar char="·"/>
              <a:defRPr b="0" sz="14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grid">
  <p:cSld name="Title Only with grid">
    <p:bg>
      <p:bgPr>
        <a:solidFill>
          <a:schemeClr val="dk1"/>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2">
  <p:cSld name="Walkin 2">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84200" y="2875002"/>
            <a:ext cx="6637867" cy="55399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body"/>
          </p:nvPr>
        </p:nvSpPr>
        <p:spPr>
          <a:xfrm>
            <a:off x="584200" y="3543143"/>
            <a:ext cx="6655646" cy="3077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18" name="Google Shape;18;p3"/>
          <p:cNvPicPr preferRelativeResize="0"/>
          <p:nvPr/>
        </p:nvPicPr>
        <p:blipFill rotWithShape="1">
          <a:blip r:embed="rId2">
            <a:alphaModFix/>
          </a:blip>
          <a:srcRect b="9964" l="25667" r="8653" t="0"/>
          <a:stretch/>
        </p:blipFill>
        <p:spPr>
          <a:xfrm>
            <a:off x="-1" y="727289"/>
            <a:ext cx="12192001" cy="6130711"/>
          </a:xfrm>
          <a:prstGeom prst="rect">
            <a:avLst/>
          </a:prstGeom>
          <a:noFill/>
          <a:ln>
            <a:noFill/>
          </a:ln>
        </p:spPr>
      </p:pic>
      <p:pic>
        <p:nvPicPr>
          <p:cNvPr id="19" name="Google Shape;19;p3"/>
          <p:cNvPicPr preferRelativeResize="0"/>
          <p:nvPr/>
        </p:nvPicPr>
        <p:blipFill rotWithShape="1">
          <a:blip r:embed="rId3">
            <a:alphaModFix/>
          </a:blip>
          <a:srcRect b="0" l="0" r="0" t="0"/>
          <a:stretch/>
        </p:blipFill>
        <p:spPr>
          <a:xfrm>
            <a:off x="587376" y="595948"/>
            <a:ext cx="2132954" cy="4023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496">
          <p15:clr>
            <a:srgbClr val="5ACBF0"/>
          </p15:clr>
        </p15:guide>
        <p15:guide id="2" pos="6132">
          <p15:clr>
            <a:srgbClr val="5ACBF0"/>
          </p15:clr>
        </p15:guide>
        <p15:guide id="3"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quare Photo ">
  <p:cSld name="Title - Square Photo ">
    <p:bg>
      <p:bgPr>
        <a:solidFill>
          <a:schemeClr val="dk1"/>
        </a:solidFill>
      </p:bgPr>
    </p:bg>
    <p:spTree>
      <p:nvGrpSpPr>
        <p:cNvPr id="82" name="Shape 82"/>
        <p:cNvGrpSpPr/>
        <p:nvPr/>
      </p:nvGrpSpPr>
      <p:grpSpPr>
        <a:xfrm>
          <a:off x="0" y="0"/>
          <a:ext cx="0" cy="0"/>
          <a:chOff x="0" y="0"/>
          <a:chExt cx="0" cy="0"/>
        </a:xfrm>
      </p:grpSpPr>
      <p:sp>
        <p:nvSpPr>
          <p:cNvPr id="83" name="Google Shape;83;p21"/>
          <p:cNvSpPr txBox="1"/>
          <p:nvPr>
            <p:ph type="title"/>
          </p:nvPr>
        </p:nvSpPr>
        <p:spPr>
          <a:xfrm>
            <a:off x="584200" y="2025650"/>
            <a:ext cx="4161981" cy="110799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600"/>
              <a:buFont typeface="Quattrocento Sans"/>
              <a:buNone/>
              <a:defRPr b="0"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1"/>
          <p:cNvSpPr txBox="1"/>
          <p:nvPr>
            <p:ph idx="1" type="body"/>
          </p:nvPr>
        </p:nvSpPr>
        <p:spPr>
          <a:xfrm>
            <a:off x="584200" y="3535541"/>
            <a:ext cx="4162425" cy="3077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lt1"/>
              </a:buClr>
              <a:buSzPts val="1800"/>
              <a:buNone/>
              <a:defRPr sz="20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lt1"/>
              </a:buClr>
              <a:buSzPts val="1800"/>
              <a:buNone/>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5" name="Google Shape;85;p21"/>
          <p:cNvSpPr/>
          <p:nvPr>
            <p:ph idx="2" type="pic"/>
          </p:nvPr>
        </p:nvSpPr>
        <p:spPr>
          <a:xfrm>
            <a:off x="5334000" y="0"/>
            <a:ext cx="6858000" cy="6858000"/>
          </a:xfrm>
          <a:prstGeom prst="rect">
            <a:avLst/>
          </a:prstGeom>
          <a:blipFill rotWithShape="1">
            <a:blip r:embed="rId2">
              <a:alphaModFix/>
            </a:blip>
            <a:stretch>
              <a:fillRect b="0" l="0" r="0" t="0"/>
            </a:stretch>
          </a:blipFill>
          <a:ln>
            <a:noFill/>
          </a:ln>
        </p:spPr>
        <p:txBody>
          <a:bodyPr anchorCtr="0" anchor="t" bIns="0" lIns="0" spcFirstLastPara="1" rIns="0" wrap="square" tIns="2011675">
            <a:noAutofit/>
          </a:bodyPr>
          <a:lstStyle>
            <a:lvl1pPr lvl="0" marR="0" rtl="0" algn="ctr">
              <a:lnSpc>
                <a:spcPct val="100000"/>
              </a:lnSpc>
              <a:spcBef>
                <a:spcPts val="320"/>
              </a:spcBef>
              <a:spcAft>
                <a:spcPts val="0"/>
              </a:spcAft>
              <a:buClr>
                <a:srgbClr val="FFFFFF"/>
              </a:buClr>
              <a:buSzPts val="1440"/>
              <a:buFont typeface="Noto Sans Symbols"/>
              <a:buNone/>
              <a:defRPr b="1" i="0" sz="1600" u="none" cap="none" strike="noStrike">
                <a:solidFill>
                  <a:srgbClr val="FFFFFF"/>
                </a:solidFill>
                <a:latin typeface="Quattrocento Sans"/>
                <a:ea typeface="Quattrocento Sans"/>
                <a:cs typeface="Quattrocento Sans"/>
                <a:sym typeface="Quattrocento Sans"/>
              </a:defRPr>
            </a:lvl1pPr>
            <a:lvl2pPr lvl="1"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lvl="2"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lvl="3"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lvl="4"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lvl="5"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lvl="6"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lvl="7"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lvl="8"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p:transition>
    <p:fade/>
  </p:transition>
  <p:extLst>
    <p:ext uri="{DCECCB84-F9BA-43D5-87BE-67443E8EF086}">
      <p15:sldGuideLst>
        <p15:guide id="1" pos="3360">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3729">
          <p15:clr>
            <a:srgbClr val="C35EA4"/>
          </p15:clr>
        </p15:guide>
        <p15:guide id="6" pos="2993">
          <p15:clr>
            <a:srgbClr val="5ACBF0"/>
          </p15:clr>
        </p15:guide>
        <p15:guide id="7"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
  <p:cSld name="Square Photo ">
    <p:bg>
      <p:bgPr>
        <a:solidFill>
          <a:schemeClr val="dk1"/>
        </a:solidFill>
      </p:bgPr>
    </p:bg>
    <p:spTree>
      <p:nvGrpSpPr>
        <p:cNvPr id="86" name="Shape 86"/>
        <p:cNvGrpSpPr/>
        <p:nvPr/>
      </p:nvGrpSpPr>
      <p:grpSpPr>
        <a:xfrm>
          <a:off x="0" y="0"/>
          <a:ext cx="0" cy="0"/>
          <a:chOff x="0" y="0"/>
          <a:chExt cx="0" cy="0"/>
        </a:xfrm>
      </p:grpSpPr>
      <p:sp>
        <p:nvSpPr>
          <p:cNvPr id="87" name="Google Shape;87;p22"/>
          <p:cNvSpPr txBox="1"/>
          <p:nvPr>
            <p:ph type="title"/>
          </p:nvPr>
        </p:nvSpPr>
        <p:spPr>
          <a:xfrm>
            <a:off x="584025" y="2875002"/>
            <a:ext cx="4161981" cy="110799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600"/>
              <a:buFont typeface="Quattrocento Sans"/>
              <a:buNone/>
              <a:defRPr b="0"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2"/>
          <p:cNvSpPr/>
          <p:nvPr>
            <p:ph idx="2" type="pic"/>
          </p:nvPr>
        </p:nvSpPr>
        <p:spPr>
          <a:xfrm>
            <a:off x="5334000" y="0"/>
            <a:ext cx="6858000" cy="6858000"/>
          </a:xfrm>
          <a:prstGeom prst="rect">
            <a:avLst/>
          </a:prstGeom>
          <a:blipFill rotWithShape="1">
            <a:blip r:embed="rId2">
              <a:alphaModFix/>
            </a:blip>
            <a:stretch>
              <a:fillRect b="0" l="0" r="0" t="0"/>
            </a:stretch>
          </a:blipFill>
          <a:ln>
            <a:noFill/>
          </a:ln>
        </p:spPr>
        <p:txBody>
          <a:bodyPr anchorCtr="0" anchor="t" bIns="0" lIns="0" spcFirstLastPara="1" rIns="0" wrap="square" tIns="2011675">
            <a:noAutofit/>
          </a:bodyPr>
          <a:lstStyle>
            <a:lvl1pPr lvl="0" marR="0" rtl="0" algn="ctr">
              <a:lnSpc>
                <a:spcPct val="100000"/>
              </a:lnSpc>
              <a:spcBef>
                <a:spcPts val="320"/>
              </a:spcBef>
              <a:spcAft>
                <a:spcPts val="0"/>
              </a:spcAft>
              <a:buClr>
                <a:srgbClr val="FFFFFF"/>
              </a:buClr>
              <a:buSzPts val="1440"/>
              <a:buFont typeface="Noto Sans Symbols"/>
              <a:buNone/>
              <a:defRPr b="1" i="0" sz="1600" u="none" cap="none" strike="noStrike">
                <a:solidFill>
                  <a:srgbClr val="FFFFFF"/>
                </a:solidFill>
                <a:latin typeface="Quattrocento Sans"/>
                <a:ea typeface="Quattrocento Sans"/>
                <a:cs typeface="Quattrocento Sans"/>
                <a:sym typeface="Quattrocento Sans"/>
              </a:defRPr>
            </a:lvl1pPr>
            <a:lvl2pPr lvl="1"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lvl="2"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lvl="3"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lvl="4"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lvl="5"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lvl="6"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lvl="7"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lvl="8"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p:transition>
    <p:fade/>
  </p:transition>
  <p:extLst>
    <p:ext uri="{DCECCB84-F9BA-43D5-87BE-67443E8EF086}">
      <p15:sldGuideLst>
        <p15:guide id="1" pos="3360">
          <p15:clr>
            <a:srgbClr val="FBAE40"/>
          </p15:clr>
        </p15:guide>
        <p15:guide id="2" orient="horz" pos="2160">
          <p15:clr>
            <a:srgbClr val="FBAE40"/>
          </p15:clr>
        </p15:guide>
        <p15:guide id="3" pos="2991">
          <p15:clr>
            <a:srgbClr val="5ACBF0"/>
          </p15:clr>
        </p15:guide>
        <p15:guide id="4" pos="3728">
          <p15:clr>
            <a:srgbClr val="C35EA4"/>
          </p15:clr>
        </p15:guide>
        <p15:guide id="5"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2">
  <p:cSld name="Square Photo 2">
    <p:bg>
      <p:bgPr>
        <a:solidFill>
          <a:schemeClr val="dk1"/>
        </a:solidFill>
      </p:bgPr>
    </p:bg>
    <p:spTree>
      <p:nvGrpSpPr>
        <p:cNvPr id="89" name="Shape 89"/>
        <p:cNvGrpSpPr/>
        <p:nvPr/>
      </p:nvGrpSpPr>
      <p:grpSpPr>
        <a:xfrm>
          <a:off x="0" y="0"/>
          <a:ext cx="0" cy="0"/>
          <a:chOff x="0" y="0"/>
          <a:chExt cx="0" cy="0"/>
        </a:xfrm>
      </p:grpSpPr>
      <p:sp>
        <p:nvSpPr>
          <p:cNvPr id="90" name="Google Shape;90;p23"/>
          <p:cNvSpPr txBox="1"/>
          <p:nvPr>
            <p:ph type="title"/>
          </p:nvPr>
        </p:nvSpPr>
        <p:spPr>
          <a:xfrm>
            <a:off x="584200" y="2981637"/>
            <a:ext cx="4160520" cy="86177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800"/>
              <a:buFont typeface="Quattrocento Sans"/>
              <a:buNone/>
              <a:defRPr b="0" sz="28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23"/>
          <p:cNvSpPr/>
          <p:nvPr>
            <p:ph idx="2" type="pic"/>
          </p:nvPr>
        </p:nvSpPr>
        <p:spPr>
          <a:xfrm>
            <a:off x="5334000" y="0"/>
            <a:ext cx="6858000" cy="6858000"/>
          </a:xfrm>
          <a:prstGeom prst="rect">
            <a:avLst/>
          </a:prstGeom>
          <a:blipFill rotWithShape="1">
            <a:blip r:embed="rId2">
              <a:alphaModFix/>
            </a:blip>
            <a:stretch>
              <a:fillRect b="0" l="0" r="0" t="0"/>
            </a:stretch>
          </a:blipFill>
          <a:ln>
            <a:noFill/>
          </a:ln>
        </p:spPr>
        <p:txBody>
          <a:bodyPr anchorCtr="0" anchor="t" bIns="0" lIns="0" spcFirstLastPara="1" rIns="0" wrap="square" tIns="2011675">
            <a:noAutofit/>
          </a:bodyPr>
          <a:lstStyle>
            <a:lvl1pPr lvl="0" marR="0" rtl="0" algn="ctr">
              <a:lnSpc>
                <a:spcPct val="100000"/>
              </a:lnSpc>
              <a:spcBef>
                <a:spcPts val="320"/>
              </a:spcBef>
              <a:spcAft>
                <a:spcPts val="0"/>
              </a:spcAft>
              <a:buClr>
                <a:srgbClr val="FFFFFF"/>
              </a:buClr>
              <a:buSzPts val="1440"/>
              <a:buFont typeface="Noto Sans Symbols"/>
              <a:buNone/>
              <a:defRPr b="1" i="0" sz="1600" u="none" cap="none" strike="noStrike">
                <a:solidFill>
                  <a:srgbClr val="FFFFFF"/>
                </a:solidFill>
                <a:latin typeface="Quattrocento Sans"/>
                <a:ea typeface="Quattrocento Sans"/>
                <a:cs typeface="Quattrocento Sans"/>
                <a:sym typeface="Quattrocento Sans"/>
              </a:defRPr>
            </a:lvl1pPr>
            <a:lvl2pPr lvl="1"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lvl="2"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lvl="3"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lvl="4"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lvl="5"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lvl="6"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lvl="7"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lvl="8"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p:transition>
    <p:fade/>
  </p:transition>
  <p:extLst>
    <p:ext uri="{DCECCB84-F9BA-43D5-87BE-67443E8EF086}">
      <p15:sldGuideLst>
        <p15:guide id="1" pos="3360">
          <p15:clr>
            <a:srgbClr val="FBAE40"/>
          </p15:clr>
        </p15:guide>
        <p15:guide id="2" orient="horz" pos="1877">
          <p15:clr>
            <a:srgbClr val="5ACBF0"/>
          </p15:clr>
        </p15:guide>
        <p15:guide id="3" pos="3731">
          <p15:clr>
            <a:srgbClr val="C35EA4"/>
          </p15:clr>
        </p15:guide>
        <p15:guide id="4" pos="2993">
          <p15:clr>
            <a:srgbClr val="5ACBF0"/>
          </p15:clr>
        </p15:guide>
        <p15:guide id="5"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_2">
  <p:cSld name="Demo slide_2">
    <p:bg>
      <p:bgPr>
        <a:solidFill>
          <a:schemeClr val="lt2"/>
        </a:solidFill>
      </p:bgPr>
    </p:bg>
    <p:spTree>
      <p:nvGrpSpPr>
        <p:cNvPr id="92" name="Shape 92"/>
        <p:cNvGrpSpPr/>
        <p:nvPr/>
      </p:nvGrpSpPr>
      <p:grpSpPr>
        <a:xfrm>
          <a:off x="0" y="0"/>
          <a:ext cx="0" cy="0"/>
          <a:chOff x="0" y="0"/>
          <a:chExt cx="0" cy="0"/>
        </a:xfrm>
      </p:grpSpPr>
      <p:sp>
        <p:nvSpPr>
          <p:cNvPr id="93" name="Google Shape;93;p24"/>
          <p:cNvSpPr txBox="1"/>
          <p:nvPr>
            <p:ph type="title"/>
          </p:nvPr>
        </p:nvSpPr>
        <p:spPr>
          <a:xfrm>
            <a:off x="585216" y="2533527"/>
            <a:ext cx="9144000" cy="49859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1A1A1A"/>
              </a:buClr>
              <a:buSzPts val="3600"/>
              <a:buFont typeface="Quattrocento Sans"/>
              <a:buNone/>
              <a:defRPr b="0" sz="3600" cap="none">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24"/>
          <p:cNvSpPr txBox="1"/>
          <p:nvPr>
            <p:ph idx="1" type="body"/>
          </p:nvPr>
        </p:nvSpPr>
        <p:spPr>
          <a:xfrm>
            <a:off x="585216" y="3153502"/>
            <a:ext cx="9144000" cy="3077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1A1A1A"/>
              </a:buClr>
              <a:buSzPts val="1800"/>
              <a:buFont typeface="Arial"/>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95" name="Google Shape;95;p24"/>
          <p:cNvPicPr preferRelativeResize="0"/>
          <p:nvPr/>
        </p:nvPicPr>
        <p:blipFill/>
        <p:spPr>
          <a:xfrm>
            <a:off x="0" y="2083350"/>
            <a:ext cx="12192000" cy="4774650"/>
          </a:xfrm>
          <a:prstGeom prst="rect">
            <a:avLst/>
          </a:prstGeom>
          <a:solidFill>
            <a:srgbClr val="FFFFFF"/>
          </a:solid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_2">
  <p:cSld name="Video slide_2">
    <p:bg>
      <p:bgPr>
        <a:solidFill>
          <a:schemeClr val="lt2"/>
        </a:solidFill>
      </p:bgPr>
    </p:bg>
    <p:spTree>
      <p:nvGrpSpPr>
        <p:cNvPr id="96" name="Shape 96"/>
        <p:cNvGrpSpPr/>
        <p:nvPr/>
      </p:nvGrpSpPr>
      <p:grpSpPr>
        <a:xfrm>
          <a:off x="0" y="0"/>
          <a:ext cx="0" cy="0"/>
          <a:chOff x="0" y="0"/>
          <a:chExt cx="0" cy="0"/>
        </a:xfrm>
      </p:grpSpPr>
      <p:sp>
        <p:nvSpPr>
          <p:cNvPr id="97" name="Google Shape;97;p25"/>
          <p:cNvSpPr txBox="1"/>
          <p:nvPr>
            <p:ph type="title"/>
          </p:nvPr>
        </p:nvSpPr>
        <p:spPr>
          <a:xfrm>
            <a:off x="585216" y="3035808"/>
            <a:ext cx="9144000" cy="49859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8" name="Google Shape;98;p25"/>
          <p:cNvPicPr preferRelativeResize="0"/>
          <p:nvPr/>
        </p:nvPicPr>
        <p:blipFill/>
        <p:spPr>
          <a:xfrm>
            <a:off x="0" y="2083350"/>
            <a:ext cx="12192000" cy="4774650"/>
          </a:xfrm>
          <a:prstGeom prst="rect">
            <a:avLst/>
          </a:prstGeom>
          <a:solidFill>
            <a:srgbClr val="FFFFFF"/>
          </a:solid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_2">
  <p:cSld name="Section Title_2">
    <p:bg>
      <p:bgPr>
        <a:solidFill>
          <a:schemeClr val="lt2"/>
        </a:solidFill>
      </p:bgPr>
    </p:bg>
    <p:spTree>
      <p:nvGrpSpPr>
        <p:cNvPr id="99" name="Shape 99"/>
        <p:cNvGrpSpPr/>
        <p:nvPr/>
      </p:nvGrpSpPr>
      <p:grpSpPr>
        <a:xfrm>
          <a:off x="0" y="0"/>
          <a:ext cx="0" cy="0"/>
          <a:chOff x="0" y="0"/>
          <a:chExt cx="0" cy="0"/>
        </a:xfrm>
      </p:grpSpPr>
      <p:sp>
        <p:nvSpPr>
          <p:cNvPr id="100" name="Google Shape;100;p26"/>
          <p:cNvSpPr txBox="1"/>
          <p:nvPr>
            <p:ph type="title"/>
          </p:nvPr>
        </p:nvSpPr>
        <p:spPr>
          <a:xfrm>
            <a:off x="585216" y="3035808"/>
            <a:ext cx="9144000" cy="49859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1" name="Google Shape;101;p26"/>
          <p:cNvPicPr preferRelativeResize="0"/>
          <p:nvPr/>
        </p:nvPicPr>
        <p:blipFill/>
        <p:spPr>
          <a:xfrm>
            <a:off x="0" y="2083350"/>
            <a:ext cx="12192000" cy="4774650"/>
          </a:xfrm>
          <a:prstGeom prst="rect">
            <a:avLst/>
          </a:prstGeom>
          <a:solidFill>
            <a:srgbClr val="FFFFFF"/>
          </a:solid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dk1"/>
        </a:solidFill>
      </p:bgPr>
    </p:bg>
    <p:spTree>
      <p:nvGrpSpPr>
        <p:cNvPr id="102" name="Shape 102"/>
        <p:cNvGrpSpPr/>
        <p:nvPr/>
      </p:nvGrpSpPr>
      <p:grpSpPr>
        <a:xfrm>
          <a:off x="0" y="0"/>
          <a:ext cx="0" cy="0"/>
          <a:chOff x="0" y="0"/>
          <a:chExt cx="0" cy="0"/>
        </a:xfrm>
      </p:grpSpPr>
    </p:spTree>
  </p:cSld>
  <p:clrMapOvr>
    <a:masterClrMapping/>
  </p:clrMapOvr>
  <p:transition>
    <p:fade/>
  </p:transition>
  <p:extLst>
    <p:ext uri="{DCECCB84-F9BA-43D5-87BE-67443E8EF086}">
      <p15:sldGuideLst>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bg>
      <p:bgPr>
        <a:solidFill>
          <a:schemeClr val="lt1"/>
        </a:solidFill>
      </p:bgPr>
    </p:bg>
    <p:spTree>
      <p:nvGrpSpPr>
        <p:cNvPr id="103" name="Shape 103"/>
        <p:cNvGrpSpPr/>
        <p:nvPr/>
      </p:nvGrpSpPr>
      <p:grpSpPr>
        <a:xfrm>
          <a:off x="0" y="0"/>
          <a:ext cx="0" cy="0"/>
          <a:chOff x="0" y="0"/>
          <a:chExt cx="0" cy="0"/>
        </a:xfrm>
      </p:grpSpPr>
    </p:spTree>
  </p:cSld>
  <p:clrMapOvr>
    <a:masterClrMapping/>
  </p:clrMapOvr>
  <p:transition>
    <p:fade/>
  </p:transition>
  <p:extLst>
    <p:ext uri="{DCECCB84-F9BA-43D5-87BE-67443E8EF086}">
      <p15:sldGuideLst>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Notes slide Layout">
  <p:cSld name="Black Notes slide Layout">
    <p:bg>
      <p:bgPr>
        <a:solidFill>
          <a:srgbClr val="000000"/>
        </a:solidFill>
      </p:bgPr>
    </p:bg>
    <p:spTree>
      <p:nvGrpSpPr>
        <p:cNvPr id="104" name="Shape 104"/>
        <p:cNvGrpSpPr/>
        <p:nvPr/>
      </p:nvGrpSpPr>
      <p:grpSpPr>
        <a:xfrm>
          <a:off x="0" y="0"/>
          <a:ext cx="0" cy="0"/>
          <a:chOff x="0" y="0"/>
          <a:chExt cx="0" cy="0"/>
        </a:xfrm>
      </p:grpSpPr>
      <p:sp>
        <p:nvSpPr>
          <p:cNvPr id="105" name="Google Shape;105;p29"/>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9"/>
          <p:cNvSpPr txBox="1"/>
          <p:nvPr>
            <p:ph idx="1" type="body"/>
          </p:nvPr>
        </p:nvSpPr>
        <p:spPr>
          <a:xfrm>
            <a:off x="584200" y="1436688"/>
            <a:ext cx="11018838" cy="2215991"/>
          </a:xfrm>
          <a:prstGeom prst="rect">
            <a:avLst/>
          </a:prstGeom>
          <a:noFill/>
          <a:ln>
            <a:noFill/>
          </a:ln>
        </p:spPr>
        <p:txBody>
          <a:bodyPr anchorCtr="0" anchor="t" bIns="0" lIns="0" spcFirstLastPara="1" rIns="0" wrap="square" tIns="0">
            <a:noAutofit/>
          </a:bodyPr>
          <a:lstStyle>
            <a:lvl1pPr indent="-434340" lvl="0" marL="45720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indent="-388619" lvl="1" marL="914400"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indent="-365760" lvl="2" marL="137160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indent="-342900" lvl="3" marL="18288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indent="-331470" lvl="4" marL="228600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07" name="Google Shape;107;p29"/>
          <p:cNvSpPr txBox="1"/>
          <p:nvPr>
            <p:ph idx="2" type="body"/>
          </p:nvPr>
        </p:nvSpPr>
        <p:spPr>
          <a:xfrm>
            <a:off x="1" y="6269038"/>
            <a:ext cx="12192000" cy="588963"/>
          </a:xfrm>
          <a:prstGeom prst="rect">
            <a:avLst/>
          </a:prstGeom>
          <a:solidFill>
            <a:srgbClr val="FFFF99"/>
          </a:solidFill>
          <a:ln>
            <a:noFill/>
          </a:ln>
        </p:spPr>
        <p:txBody>
          <a:bodyPr anchorCtr="0" anchor="b" bIns="45700" lIns="155450" spcFirstLastPara="1" rIns="155450" wrap="square" tIns="77725">
            <a:noAutofit/>
          </a:bodyPr>
          <a:lstStyle>
            <a:lvl1pPr indent="-228600" lvl="0" marL="4572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losing logo slide">
  <p:cSld name="2_Closing logo slide">
    <p:bg>
      <p:bgPr>
        <a:solidFill>
          <a:schemeClr val="dk1"/>
        </a:solidFill>
      </p:bgPr>
    </p:bg>
    <p:spTree>
      <p:nvGrpSpPr>
        <p:cNvPr id="108" name="Shape 108"/>
        <p:cNvGrpSpPr/>
        <p:nvPr/>
      </p:nvGrpSpPr>
      <p:grpSpPr>
        <a:xfrm>
          <a:off x="0" y="0"/>
          <a:ext cx="0" cy="0"/>
          <a:chOff x="0" y="0"/>
          <a:chExt cx="0" cy="0"/>
        </a:xfrm>
      </p:grpSpPr>
      <p:pic>
        <p:nvPicPr>
          <p:cNvPr descr="A close up of a logo&#10;&#10;Description automatically generated" id="109" name="Google Shape;109;p30"/>
          <p:cNvPicPr preferRelativeResize="0"/>
          <p:nvPr/>
        </p:nvPicPr>
        <p:blipFill rotWithShape="1">
          <a:blip r:embed="rId2">
            <a:alphaModFix/>
          </a:blip>
          <a:srcRect b="10285" l="25753" r="8703" t="-137"/>
          <a:stretch/>
        </p:blipFill>
        <p:spPr>
          <a:xfrm>
            <a:off x="0" y="727289"/>
            <a:ext cx="12192000" cy="6130711"/>
          </a:xfrm>
          <a:prstGeom prst="rect">
            <a:avLst/>
          </a:prstGeom>
          <a:noFill/>
          <a:ln>
            <a:noFill/>
          </a:ln>
        </p:spPr>
      </p:pic>
      <p:pic>
        <p:nvPicPr>
          <p:cNvPr id="110" name="Google Shape;110;p30"/>
          <p:cNvPicPr preferRelativeResize="0"/>
          <p:nvPr/>
        </p:nvPicPr>
        <p:blipFill rotWithShape="1">
          <a:blip r:embed="rId3">
            <a:alphaModFix/>
          </a:blip>
          <a:srcRect b="0" l="0" r="0" t="0"/>
          <a:stretch/>
        </p:blipFill>
        <p:spPr>
          <a:xfrm>
            <a:off x="587376" y="595948"/>
            <a:ext cx="2132954" cy="402335"/>
          </a:xfrm>
          <a:prstGeom prst="rect">
            <a:avLst/>
          </a:prstGeom>
          <a:noFill/>
          <a:ln>
            <a:noFill/>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3">
  <p:cSld name="Walkin 3">
    <p:bg>
      <p:bgPr>
        <a:solidFill>
          <a:schemeClr val="dk1"/>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0" y="6017392"/>
            <a:ext cx="12192000" cy="257996"/>
          </a:xfrm>
          <a:prstGeom prst="rect">
            <a:avLst/>
          </a:prstGeom>
          <a:noFill/>
          <a:ln>
            <a:noFill/>
          </a:ln>
        </p:spPr>
      </p:pic>
      <p:sp>
        <p:nvSpPr>
          <p:cNvPr id="22" name="Google Shape;22;p4"/>
          <p:cNvSpPr txBox="1"/>
          <p:nvPr>
            <p:ph type="title"/>
          </p:nvPr>
        </p:nvSpPr>
        <p:spPr>
          <a:xfrm>
            <a:off x="584200" y="2875002"/>
            <a:ext cx="6637867" cy="553998"/>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584200" y="3543143"/>
            <a:ext cx="6655646" cy="3077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24" name="Google Shape;24;p4"/>
          <p:cNvPicPr preferRelativeResize="0"/>
          <p:nvPr/>
        </p:nvPicPr>
        <p:blipFill rotWithShape="1">
          <a:blip r:embed="rId3">
            <a:alphaModFix/>
          </a:blip>
          <a:srcRect b="0" l="0" r="0" t="0"/>
          <a:stretch/>
        </p:blipFill>
        <p:spPr>
          <a:xfrm>
            <a:off x="587376" y="595948"/>
            <a:ext cx="2132954" cy="4023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losing logo slide">
  <p:cSld name="3_Closing logo slide">
    <p:bg>
      <p:bgPr>
        <a:solidFill>
          <a:schemeClr val="dk2"/>
        </a:solidFill>
      </p:bgPr>
    </p:bg>
    <p:spTree>
      <p:nvGrpSpPr>
        <p:cNvPr id="111" name="Shape 111"/>
        <p:cNvGrpSpPr/>
        <p:nvPr/>
      </p:nvGrpSpPr>
      <p:grpSpPr>
        <a:xfrm>
          <a:off x="0" y="0"/>
          <a:ext cx="0" cy="0"/>
          <a:chOff x="0" y="0"/>
          <a:chExt cx="0" cy="0"/>
        </a:xfrm>
      </p:grpSpPr>
      <p:pic>
        <p:nvPicPr>
          <p:cNvPr descr="A close up of a logo&#10;&#10;Description automatically generated" id="112" name="Google Shape;112;p31"/>
          <p:cNvPicPr preferRelativeResize="0"/>
          <p:nvPr/>
        </p:nvPicPr>
        <p:blipFill rotWithShape="1">
          <a:blip r:embed="rId2">
            <a:alphaModFix/>
          </a:blip>
          <a:srcRect b="10285" l="25753" r="8703" t="-137"/>
          <a:stretch/>
        </p:blipFill>
        <p:spPr>
          <a:xfrm>
            <a:off x="0" y="727289"/>
            <a:ext cx="12192000" cy="6130711"/>
          </a:xfrm>
          <a:prstGeom prst="rect">
            <a:avLst/>
          </a:prstGeom>
          <a:noFill/>
          <a:ln>
            <a:noFill/>
          </a:ln>
        </p:spPr>
      </p:pic>
      <p:pic>
        <p:nvPicPr>
          <p:cNvPr id="113" name="Google Shape;113;p31"/>
          <p:cNvPicPr preferRelativeResize="0"/>
          <p:nvPr/>
        </p:nvPicPr>
        <p:blipFill rotWithShape="1">
          <a:blip r:embed="rId3">
            <a:alphaModFix/>
          </a:blip>
          <a:srcRect b="0" l="0" r="0" t="0"/>
          <a:stretch/>
        </p:blipFill>
        <p:spPr>
          <a:xfrm>
            <a:off x="587376" y="595948"/>
            <a:ext cx="2132954" cy="402335"/>
          </a:xfrm>
          <a:prstGeom prst="rect">
            <a:avLst/>
          </a:prstGeom>
          <a:noFill/>
          <a:ln>
            <a:noFill/>
          </a:ln>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mp; Non-bulleted text">
  <p:cSld name="2_Title &amp; Non-bulleted text">
    <p:bg>
      <p:bgPr>
        <a:solidFill>
          <a:schemeClr val="dk1"/>
        </a:solidFill>
      </p:bgPr>
    </p:bg>
    <p:spTree>
      <p:nvGrpSpPr>
        <p:cNvPr id="25" name="Shape 25"/>
        <p:cNvGrpSpPr/>
        <p:nvPr/>
      </p:nvGrpSpPr>
      <p:grpSpPr>
        <a:xfrm>
          <a:off x="0" y="0"/>
          <a:ext cx="0" cy="0"/>
          <a:chOff x="0" y="0"/>
          <a:chExt cx="0" cy="0"/>
        </a:xfrm>
      </p:grpSpPr>
      <p:sp>
        <p:nvSpPr>
          <p:cNvPr id="26" name="Google Shape;26;p5"/>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586390" y="1434370"/>
            <a:ext cx="11018520" cy="23083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60"/>
              </a:spcBef>
              <a:spcAft>
                <a:spcPts val="0"/>
              </a:spcAft>
              <a:buClr>
                <a:schemeClr val="lt1"/>
              </a:buClr>
              <a:buSzPts val="2520"/>
              <a:buNone/>
              <a:defRPr/>
            </a:lvl1pPr>
            <a:lvl2pPr indent="-228600" lvl="1" marL="914400" algn="l">
              <a:lnSpc>
                <a:spcPct val="100000"/>
              </a:lnSpc>
              <a:spcBef>
                <a:spcPts val="400"/>
              </a:spcBef>
              <a:spcAft>
                <a:spcPts val="0"/>
              </a:spcAft>
              <a:buClr>
                <a:schemeClr val="lt1"/>
              </a:buClr>
              <a:buSzPts val="1800"/>
              <a:buNone/>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28" name="Google Shape;28;p5"/>
          <p:cNvPicPr preferRelativeResize="0"/>
          <p:nvPr/>
        </p:nvPicPr>
        <p:blipFill rotWithShape="1">
          <a:blip r:embed="rId2">
            <a:alphaModFix/>
          </a:blip>
          <a:srcRect b="0" l="0" r="0" t="0"/>
          <a:stretch/>
        </p:blipFill>
        <p:spPr>
          <a:xfrm>
            <a:off x="0" y="6017392"/>
            <a:ext cx="12192000" cy="257996"/>
          </a:xfrm>
          <a:prstGeom prst="rect">
            <a:avLst/>
          </a:prstGeom>
          <a:noFill/>
          <a:ln>
            <a:noFill/>
          </a:ln>
        </p:spPr>
      </p:pic>
    </p:spTree>
  </p:cSld>
  <p:clrMapOvr>
    <a:masterClrMapping/>
  </p:clrMapOvr>
  <p:transition>
    <p:fade/>
  </p:transition>
  <p:extLst>
    <p:ext uri="{DCECCB84-F9BA-43D5-87BE-67443E8EF086}">
      <p15:sldGuideLst>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mp; Non-bulleted text">
  <p:cSld name="3_Title &amp; Non-bulleted text">
    <p:bg>
      <p:bgPr>
        <a:solidFill>
          <a:schemeClr val="dk1"/>
        </a:solid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1" name="Google Shape;31;p6"/>
          <p:cNvPicPr preferRelativeResize="0"/>
          <p:nvPr/>
        </p:nvPicPr>
        <p:blipFill rotWithShape="1">
          <a:blip r:embed="rId2">
            <a:alphaModFix/>
          </a:blip>
          <a:srcRect b="-2655" l="65068" r="3128" t="0"/>
          <a:stretch/>
        </p:blipFill>
        <p:spPr>
          <a:xfrm rot="-2460935">
            <a:off x="8891709" y="5698742"/>
            <a:ext cx="3877558" cy="264844"/>
          </a:xfrm>
          <a:prstGeom prst="rect">
            <a:avLst/>
          </a:prstGeom>
          <a:noFill/>
          <a:ln>
            <a:noFill/>
          </a:ln>
        </p:spPr>
      </p:pic>
      <p:sp>
        <p:nvSpPr>
          <p:cNvPr id="32" name="Google Shape;32;p6"/>
          <p:cNvSpPr/>
          <p:nvPr/>
        </p:nvSpPr>
        <p:spPr>
          <a:xfrm>
            <a:off x="12192000" y="4307417"/>
            <a:ext cx="109538" cy="594783"/>
          </a:xfrm>
          <a:prstGeom prst="rect">
            <a:avLst/>
          </a:prstGeom>
          <a:solidFill>
            <a:srgbClr val="E6E6E6"/>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33" name="Google Shape;33;p6"/>
          <p:cNvSpPr/>
          <p:nvPr/>
        </p:nvSpPr>
        <p:spPr>
          <a:xfrm>
            <a:off x="9116483" y="6858000"/>
            <a:ext cx="1023197" cy="345432"/>
          </a:xfrm>
          <a:prstGeom prst="rect">
            <a:avLst/>
          </a:prstGeom>
          <a:solidFill>
            <a:srgbClr val="E6E6E6"/>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34" name="Google Shape;34;p6"/>
          <p:cNvSpPr txBox="1"/>
          <p:nvPr>
            <p:ph idx="1" type="body"/>
          </p:nvPr>
        </p:nvSpPr>
        <p:spPr>
          <a:xfrm>
            <a:off x="586390" y="1434370"/>
            <a:ext cx="11018520" cy="23083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60"/>
              </a:spcBef>
              <a:spcAft>
                <a:spcPts val="0"/>
              </a:spcAft>
              <a:buClr>
                <a:schemeClr val="lt1"/>
              </a:buClr>
              <a:buSzPts val="2520"/>
              <a:buNone/>
              <a:defRPr/>
            </a:lvl1pPr>
            <a:lvl2pPr indent="-228600" lvl="1" marL="914400" algn="l">
              <a:lnSpc>
                <a:spcPct val="100000"/>
              </a:lnSpc>
              <a:spcBef>
                <a:spcPts val="400"/>
              </a:spcBef>
              <a:spcAft>
                <a:spcPts val="0"/>
              </a:spcAft>
              <a:buClr>
                <a:schemeClr val="lt1"/>
              </a:buClr>
              <a:buSzPts val="1800"/>
              <a:buNone/>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Non-bulleted text">
  <p:cSld name="Title &amp; Non-bulleted text">
    <p:bg>
      <p:bgPr>
        <a:solidFill>
          <a:schemeClr val="dk1"/>
        </a:solidFill>
      </p:bgPr>
    </p:bg>
    <p:spTree>
      <p:nvGrpSpPr>
        <p:cNvPr id="35" name="Shape 35"/>
        <p:cNvGrpSpPr/>
        <p:nvPr/>
      </p:nvGrpSpPr>
      <p:grpSpPr>
        <a:xfrm>
          <a:off x="0" y="0"/>
          <a:ext cx="0" cy="0"/>
          <a:chOff x="0" y="0"/>
          <a:chExt cx="0" cy="0"/>
        </a:xfrm>
      </p:grpSpPr>
      <p:sp>
        <p:nvSpPr>
          <p:cNvPr id="36" name="Google Shape;36;p7"/>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586390" y="1434370"/>
            <a:ext cx="11018520" cy="23083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60"/>
              </a:spcBef>
              <a:spcAft>
                <a:spcPts val="0"/>
              </a:spcAft>
              <a:buClr>
                <a:schemeClr val="lt1"/>
              </a:buClr>
              <a:buSzPts val="2520"/>
              <a:buNone/>
              <a:defRPr/>
            </a:lvl1pPr>
            <a:lvl2pPr indent="-228600" lvl="1" marL="914400" algn="l">
              <a:lnSpc>
                <a:spcPct val="100000"/>
              </a:lnSpc>
              <a:spcBef>
                <a:spcPts val="400"/>
              </a:spcBef>
              <a:spcAft>
                <a:spcPts val="0"/>
              </a:spcAft>
              <a:buClr>
                <a:schemeClr val="lt1"/>
              </a:buClr>
              <a:buSzPts val="1800"/>
              <a:buNone/>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 half page">
  <p:cSld name="Small title - half page">
    <p:bg>
      <p:bgPr>
        <a:solidFill>
          <a:schemeClr val="dk1"/>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584200" y="457200"/>
            <a:ext cx="5508419" cy="372410"/>
          </a:xfrm>
          <a:prstGeom prst="rect">
            <a:avLst/>
          </a:prstGeom>
          <a:noFill/>
          <a:ln>
            <a:noFill/>
          </a:ln>
        </p:spPr>
        <p:txBody>
          <a:bodyPr anchorCtr="0" anchor="t" bIns="0" lIns="0" spcFirstLastPara="1" rIns="0" wrap="square" tIns="64000">
            <a:noAutofit/>
          </a:bodyPr>
          <a:lstStyle>
            <a:lvl1pPr lvl="0" algn="l">
              <a:lnSpc>
                <a:spcPct val="100000"/>
              </a:lnSpc>
              <a:spcBef>
                <a:spcPts val="0"/>
              </a:spcBef>
              <a:spcAft>
                <a:spcPts val="0"/>
              </a:spcAft>
              <a:buClr>
                <a:schemeClr val="lt1"/>
              </a:buClr>
              <a:buSzPts val="2000"/>
              <a:buFont typeface="Quattrocento Sans"/>
              <a:buNone/>
              <a:defRPr sz="2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p:cSld name="Demo slide">
    <p:bg>
      <p:bgPr>
        <a:solidFill>
          <a:schemeClr val="dk1"/>
        </a:solidFill>
      </p:bgPr>
    </p:bg>
    <p:spTree>
      <p:nvGrpSpPr>
        <p:cNvPr id="40" name="Shape 40"/>
        <p:cNvGrpSpPr/>
        <p:nvPr/>
      </p:nvGrpSpPr>
      <p:grpSpPr>
        <a:xfrm>
          <a:off x="0" y="0"/>
          <a:ext cx="0" cy="0"/>
          <a:chOff x="0" y="0"/>
          <a:chExt cx="0" cy="0"/>
        </a:xfrm>
      </p:grpSpPr>
      <p:sp>
        <p:nvSpPr>
          <p:cNvPr id="41" name="Google Shape;41;p9"/>
          <p:cNvSpPr txBox="1"/>
          <p:nvPr>
            <p:ph type="title"/>
          </p:nvPr>
        </p:nvSpPr>
        <p:spPr>
          <a:xfrm>
            <a:off x="585216" y="2985450"/>
            <a:ext cx="9144000" cy="49859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Quattrocento Sans"/>
              <a:buNone/>
              <a:defRPr b="0" sz="360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9"/>
          <p:cNvSpPr txBox="1"/>
          <p:nvPr>
            <p:ph idx="1" type="body"/>
          </p:nvPr>
        </p:nvSpPr>
        <p:spPr>
          <a:xfrm>
            <a:off x="599283" y="3605425"/>
            <a:ext cx="9144000" cy="3077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Font typeface="Arial"/>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43" name="Google Shape;43;p9"/>
          <p:cNvPicPr preferRelativeResize="0"/>
          <p:nvPr/>
        </p:nvPicPr>
        <p:blipFill rotWithShape="1">
          <a:blip r:embed="rId2">
            <a:alphaModFix/>
          </a:blip>
          <a:srcRect b="6008" l="493" r="9553" t="0"/>
          <a:stretch/>
        </p:blipFill>
        <p:spPr>
          <a:xfrm>
            <a:off x="-1" y="2184934"/>
            <a:ext cx="12192001" cy="46730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Video slide">
    <p:bg>
      <p:bgPr>
        <a:solidFill>
          <a:schemeClr val="dk1"/>
        </a:solidFill>
      </p:bgPr>
    </p:bg>
    <p:spTree>
      <p:nvGrpSpPr>
        <p:cNvPr id="44" name="Shape 44"/>
        <p:cNvGrpSpPr/>
        <p:nvPr/>
      </p:nvGrpSpPr>
      <p:grpSpPr>
        <a:xfrm>
          <a:off x="0" y="0"/>
          <a:ext cx="0" cy="0"/>
          <a:chOff x="0" y="0"/>
          <a:chExt cx="0" cy="0"/>
        </a:xfrm>
      </p:grpSpPr>
      <p:sp>
        <p:nvSpPr>
          <p:cNvPr id="45" name="Google Shape;45;p10"/>
          <p:cNvSpPr txBox="1"/>
          <p:nvPr>
            <p:ph type="title"/>
          </p:nvPr>
        </p:nvSpPr>
        <p:spPr>
          <a:xfrm>
            <a:off x="585216" y="3035808"/>
            <a:ext cx="9144000" cy="49859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Quattrocento Sans"/>
              <a:buNone/>
              <a:defRPr b="0" sz="360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6" name="Google Shape;46;p10"/>
          <p:cNvPicPr preferRelativeResize="0"/>
          <p:nvPr/>
        </p:nvPicPr>
        <p:blipFill rotWithShape="1">
          <a:blip r:embed="rId2">
            <a:alphaModFix/>
          </a:blip>
          <a:srcRect b="6008" l="493" r="9553" t="0"/>
          <a:stretch/>
        </p:blipFill>
        <p:spPr>
          <a:xfrm>
            <a:off x="-1" y="2184934"/>
            <a:ext cx="12192001" cy="46730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600"/>
              <a:buFont typeface="Quattrocento Sans"/>
              <a:buNone/>
              <a:defRPr b="0" i="0" sz="36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584200" y="1435503"/>
            <a:ext cx="11018520" cy="1612749"/>
          </a:xfrm>
          <a:prstGeom prst="rect">
            <a:avLst/>
          </a:prstGeom>
          <a:noFill/>
          <a:ln>
            <a:noFill/>
          </a:ln>
        </p:spPr>
        <p:txBody>
          <a:bodyPr anchorCtr="0" anchor="t" bIns="0" lIns="0" spcFirstLastPara="1" rIns="0" wrap="square" tIns="0">
            <a:noAutofit/>
          </a:bodyPr>
          <a:lstStyle>
            <a:lvl1pPr indent="-388620" lvl="0" marL="457200" marR="0" rtl="0" algn="l">
              <a:lnSpc>
                <a:spcPct val="100000"/>
              </a:lnSpc>
              <a:spcBef>
                <a:spcPts val="560"/>
              </a:spcBef>
              <a:spcAft>
                <a:spcPts val="0"/>
              </a:spcAft>
              <a:buClr>
                <a:schemeClr val="lt1"/>
              </a:buClr>
              <a:buSzPts val="2520"/>
              <a:buFont typeface="Noto Sans Symbols"/>
              <a:buChar char="·"/>
              <a:defRPr b="0" i="0" sz="2800" u="none" cap="none" strike="noStrike">
                <a:solidFill>
                  <a:schemeClr val="lt1"/>
                </a:solidFill>
                <a:latin typeface="Quattrocento Sans"/>
                <a:ea typeface="Quattrocento Sans"/>
                <a:cs typeface="Quattrocento Sans"/>
                <a:sym typeface="Quattrocento Sans"/>
              </a:defRPr>
            </a:lvl1pPr>
            <a:lvl2pPr indent="-342900" lvl="1" marL="914400"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indent="-320039" lvl="2" marL="1371600"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indent="-308610" lvl="3" marL="18288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indent="-308610" lvl="4" marL="22860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pic>
        <p:nvPicPr>
          <p:cNvPr descr="These are Microsoft Brand colors. The color bar is placed to the side of the Theme master so that it will be visible on all slides. Users can use the 'eye dropper' color tools under Color Fill Shape, Color Fill line etc. to easily select Brand colors. " id="12" name="Google Shape;12;p1"/>
          <p:cNvPicPr preferRelativeResize="0"/>
          <p:nvPr/>
        </p:nvPicPr>
        <p:blipFill rotWithShape="1">
          <a:blip r:embed="rId1">
            <a:alphaModFix/>
          </a:blip>
          <a:srcRect b="0" l="761" r="0" t="0"/>
          <a:stretch/>
        </p:blipFill>
        <p:spPr>
          <a:xfrm rot="5400000">
            <a:off x="9455830" y="2843773"/>
            <a:ext cx="6858000" cy="11704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8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4.gif"/><Relationship Id="rId4" Type="http://schemas.openxmlformats.org/officeDocument/2006/relationships/image" Target="../media/image1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6.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mailto:Gouri.Rajesh@studentambassador.com" TargetMode="External"/><Relationship Id="rId4" Type="http://schemas.openxmlformats.org/officeDocument/2006/relationships/hyperlink" Target="mailto:Goutam.Shanbhag@studentambassador.com" TargetMode="External"/><Relationship Id="rId5" Type="http://schemas.openxmlformats.org/officeDocument/2006/relationships/hyperlink" Target="mailto:Arohi.Jain@studentambassador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1"/>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92D050"/>
              </a:buClr>
              <a:buSzPts val="3600"/>
              <a:buFont typeface="Quattrocento Sans"/>
              <a:buNone/>
            </a:pPr>
            <a:r>
              <a:rPr lang="en-US">
                <a:solidFill>
                  <a:srgbClr val="92D050"/>
                </a:solidFill>
              </a:rPr>
              <a:t>What is Artificial Intelligence?</a:t>
            </a:r>
            <a:endParaRPr/>
          </a:p>
        </p:txBody>
      </p:sp>
      <p:sp>
        <p:nvSpPr>
          <p:cNvPr id="227" name="Google Shape;227;p41"/>
          <p:cNvSpPr txBox="1"/>
          <p:nvPr>
            <p:ph idx="4294967295" type="body"/>
          </p:nvPr>
        </p:nvSpPr>
        <p:spPr>
          <a:xfrm>
            <a:off x="584200" y="1435500"/>
            <a:ext cx="11018400" cy="26607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solidFill>
                  <a:srgbClr val="FFFFFF"/>
                </a:solidFill>
              </a:rPr>
              <a:t>Artificial intelligence (AI) refers to the simulation of human intelligence in machines that are programmed to think like humans and mimic their actions. The term may also be applied to any machine that exhibits traits associated with a human mind such as learning and problem-solving.</a:t>
            </a:r>
            <a:endParaRPr>
              <a:solidFill>
                <a:srgbClr val="FFFFFF"/>
              </a:solidFill>
            </a:endParaRPr>
          </a:p>
        </p:txBody>
      </p:sp>
      <p:pic>
        <p:nvPicPr>
          <p:cNvPr id="228" name="Google Shape;228;p41"/>
          <p:cNvPicPr preferRelativeResize="0"/>
          <p:nvPr/>
        </p:nvPicPr>
        <p:blipFill>
          <a:blip r:embed="rId3">
            <a:alphaModFix/>
          </a:blip>
          <a:stretch>
            <a:fillRect/>
          </a:stretch>
        </p:blipFill>
        <p:spPr>
          <a:xfrm>
            <a:off x="5104010" y="3530350"/>
            <a:ext cx="4552825" cy="3222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92D050"/>
              </a:buClr>
              <a:buSzPts val="3600"/>
              <a:buFont typeface="Quattrocento Sans"/>
              <a:buNone/>
            </a:pPr>
            <a:r>
              <a:rPr lang="en-US">
                <a:solidFill>
                  <a:srgbClr val="92D050"/>
                </a:solidFill>
              </a:rPr>
              <a:t>What is Machine Learning?</a:t>
            </a:r>
            <a:endParaRPr/>
          </a:p>
        </p:txBody>
      </p:sp>
      <p:sp>
        <p:nvSpPr>
          <p:cNvPr id="238" name="Google Shape;238;p42"/>
          <p:cNvSpPr txBox="1"/>
          <p:nvPr>
            <p:ph idx="4294967295" type="body"/>
          </p:nvPr>
        </p:nvSpPr>
        <p:spPr>
          <a:xfrm>
            <a:off x="584200" y="1435500"/>
            <a:ext cx="11018400" cy="25125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t>Machine Learning is an application of Artificial Intelligence (AI) that provides systems the ability to automatically learn and improve from experience without being </a:t>
            </a:r>
            <a:r>
              <a:rPr lang="en-US"/>
              <a:t>explicitly</a:t>
            </a:r>
            <a:r>
              <a:rPr lang="en-US"/>
              <a:t> programmed. ML focuses on the development of computer programs that can </a:t>
            </a:r>
            <a:r>
              <a:rPr lang="en-US"/>
              <a:t>access</a:t>
            </a:r>
            <a:r>
              <a:rPr lang="en-US"/>
              <a:t> data and use it to learn for themselves.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588263" y="457200"/>
            <a:ext cx="110184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92D050"/>
                </a:solidFill>
              </a:rPr>
              <a:t>Types of Machine Learning - </a:t>
            </a:r>
            <a:endParaRPr>
              <a:solidFill>
                <a:srgbClr val="92D050"/>
              </a:solidFill>
            </a:endParaRPr>
          </a:p>
        </p:txBody>
      </p:sp>
      <p:sp>
        <p:nvSpPr>
          <p:cNvPr id="245" name="Google Shape;245;p43"/>
          <p:cNvSpPr txBox="1"/>
          <p:nvPr>
            <p:ph idx="1" type="body"/>
          </p:nvPr>
        </p:nvSpPr>
        <p:spPr>
          <a:xfrm>
            <a:off x="586400" y="1434374"/>
            <a:ext cx="11018400" cy="1679400"/>
          </a:xfrm>
          <a:prstGeom prst="rect">
            <a:avLst/>
          </a:prstGeom>
        </p:spPr>
        <p:txBody>
          <a:bodyPr anchorCtr="0" anchor="t" bIns="0" lIns="0" spcFirstLastPara="1" rIns="0" wrap="square" tIns="0">
            <a:noAutofit/>
          </a:bodyPr>
          <a:lstStyle/>
          <a:p>
            <a:pPr indent="-388620" lvl="0" marL="457200" rtl="0" algn="l">
              <a:lnSpc>
                <a:spcPct val="115000"/>
              </a:lnSpc>
              <a:spcBef>
                <a:spcPts val="560"/>
              </a:spcBef>
              <a:spcAft>
                <a:spcPts val="0"/>
              </a:spcAft>
              <a:buSzPts val="2520"/>
              <a:buChar char="●"/>
            </a:pPr>
            <a:r>
              <a:rPr lang="en-US"/>
              <a:t>Supervised Learning</a:t>
            </a:r>
            <a:endParaRPr/>
          </a:p>
          <a:p>
            <a:pPr indent="-388620" lvl="0" marL="457200" rtl="0" algn="l">
              <a:lnSpc>
                <a:spcPct val="115000"/>
              </a:lnSpc>
              <a:spcBef>
                <a:spcPts val="0"/>
              </a:spcBef>
              <a:spcAft>
                <a:spcPts val="0"/>
              </a:spcAft>
              <a:buSzPts val="2520"/>
              <a:buChar char="●"/>
            </a:pPr>
            <a:r>
              <a:rPr lang="en-US"/>
              <a:t>Unsupervised Learning</a:t>
            </a:r>
            <a:endParaRPr/>
          </a:p>
          <a:p>
            <a:pPr indent="-388620" lvl="0" marL="457200" rtl="0" algn="l">
              <a:lnSpc>
                <a:spcPct val="115000"/>
              </a:lnSpc>
              <a:spcBef>
                <a:spcPts val="0"/>
              </a:spcBef>
              <a:spcAft>
                <a:spcPts val="0"/>
              </a:spcAft>
              <a:buSzPts val="2520"/>
              <a:buChar char="●"/>
            </a:pPr>
            <a:r>
              <a:rPr lang="en-US"/>
              <a:t>Reinforcement Learning</a:t>
            </a:r>
            <a:endParaRPr/>
          </a:p>
        </p:txBody>
      </p:sp>
      <p:pic>
        <p:nvPicPr>
          <p:cNvPr id="246" name="Google Shape;246;p43"/>
          <p:cNvPicPr preferRelativeResize="0"/>
          <p:nvPr/>
        </p:nvPicPr>
        <p:blipFill>
          <a:blip r:embed="rId3">
            <a:alphaModFix/>
          </a:blip>
          <a:stretch>
            <a:fillRect/>
          </a:stretch>
        </p:blipFill>
        <p:spPr>
          <a:xfrm>
            <a:off x="3598802" y="2683975"/>
            <a:ext cx="4993575" cy="399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4"/>
          <p:cNvSpPr txBox="1"/>
          <p:nvPr>
            <p:ph type="title"/>
          </p:nvPr>
        </p:nvSpPr>
        <p:spPr>
          <a:xfrm>
            <a:off x="588263" y="457200"/>
            <a:ext cx="110184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92D050"/>
                </a:solidFill>
              </a:rPr>
              <a:t>Supervised Learning</a:t>
            </a:r>
            <a:endParaRPr>
              <a:solidFill>
                <a:srgbClr val="92D050"/>
              </a:solidFill>
            </a:endParaRPr>
          </a:p>
        </p:txBody>
      </p:sp>
      <p:sp>
        <p:nvSpPr>
          <p:cNvPr id="253" name="Google Shape;253;p44"/>
          <p:cNvSpPr txBox="1"/>
          <p:nvPr>
            <p:ph idx="1" type="body"/>
          </p:nvPr>
        </p:nvSpPr>
        <p:spPr>
          <a:xfrm>
            <a:off x="586400" y="1434374"/>
            <a:ext cx="11018400" cy="4834800"/>
          </a:xfrm>
          <a:prstGeom prst="rect">
            <a:avLst/>
          </a:prstGeom>
        </p:spPr>
        <p:txBody>
          <a:bodyPr anchorCtr="0" anchor="t" bIns="0" lIns="0" spcFirstLastPara="1" rIns="0" wrap="square" tIns="0">
            <a:noAutofit/>
          </a:bodyPr>
          <a:lstStyle/>
          <a:p>
            <a:pPr indent="0" lvl="0" marL="0" rtl="0" algn="just">
              <a:lnSpc>
                <a:spcPct val="150000"/>
              </a:lnSpc>
              <a:spcBef>
                <a:spcPts val="0"/>
              </a:spcBef>
              <a:spcAft>
                <a:spcPts val="0"/>
              </a:spcAft>
              <a:buNone/>
            </a:pPr>
            <a:r>
              <a:rPr lang="en-US">
                <a:solidFill>
                  <a:srgbClr val="FFFFFF"/>
                </a:solidFill>
              </a:rPr>
              <a:t>Supervised learning is where you have input variables (x) and an output variable (Y) and you use an algorithm to learn the mapping function from the input to the output.</a:t>
            </a:r>
            <a:endParaRPr>
              <a:solidFill>
                <a:srgbClr val="FFFFFF"/>
              </a:solidFill>
            </a:endParaRPr>
          </a:p>
          <a:p>
            <a:pPr indent="0" lvl="0" marL="0" rtl="0" algn="ctr">
              <a:lnSpc>
                <a:spcPct val="150000"/>
              </a:lnSpc>
              <a:spcBef>
                <a:spcPts val="1400"/>
              </a:spcBef>
              <a:spcAft>
                <a:spcPts val="0"/>
              </a:spcAft>
              <a:buNone/>
            </a:pPr>
            <a:r>
              <a:rPr lang="en-US">
                <a:solidFill>
                  <a:srgbClr val="FFFFFF"/>
                </a:solidFill>
                <a:latin typeface="Arial"/>
                <a:ea typeface="Arial"/>
                <a:cs typeface="Arial"/>
                <a:sym typeface="Arial"/>
              </a:rPr>
              <a:t>Y = f(X)</a:t>
            </a:r>
            <a:endParaRPr>
              <a:solidFill>
                <a:srgbClr val="FFFFFF"/>
              </a:solidFill>
              <a:latin typeface="Arial"/>
              <a:ea typeface="Arial"/>
              <a:cs typeface="Arial"/>
              <a:sym typeface="Arial"/>
            </a:endParaRPr>
          </a:p>
          <a:p>
            <a:pPr indent="0" lvl="0" marL="0" rtl="0" algn="l">
              <a:spcBef>
                <a:spcPts val="1400"/>
              </a:spcBef>
              <a:spcAft>
                <a:spcPts val="0"/>
              </a:spcAft>
              <a:buNone/>
            </a:pPr>
            <a:r>
              <a:rPr lang="en-US"/>
              <a:t>Can be grouped into two categories -</a:t>
            </a:r>
            <a:endParaRPr/>
          </a:p>
          <a:p>
            <a:pPr indent="-388620" lvl="0" marL="457200" rtl="0" algn="l">
              <a:lnSpc>
                <a:spcPct val="115000"/>
              </a:lnSpc>
              <a:spcBef>
                <a:spcPts val="560"/>
              </a:spcBef>
              <a:spcAft>
                <a:spcPts val="0"/>
              </a:spcAft>
              <a:buSzPts val="2520"/>
              <a:buChar char="●"/>
            </a:pPr>
            <a:r>
              <a:rPr lang="en-US"/>
              <a:t>Regression</a:t>
            </a:r>
            <a:endParaRPr/>
          </a:p>
          <a:p>
            <a:pPr indent="-388620" lvl="0" marL="457200" rtl="0" algn="l">
              <a:lnSpc>
                <a:spcPct val="115000"/>
              </a:lnSpc>
              <a:spcBef>
                <a:spcPts val="0"/>
              </a:spcBef>
              <a:spcAft>
                <a:spcPts val="0"/>
              </a:spcAft>
              <a:buSzPts val="2520"/>
              <a:buChar char="●"/>
            </a:pPr>
            <a:r>
              <a:rPr lang="en-US"/>
              <a:t>Classification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588263" y="457200"/>
            <a:ext cx="110184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92D050"/>
                </a:solidFill>
              </a:rPr>
              <a:t>Unsupervised Learning</a:t>
            </a:r>
            <a:endParaRPr>
              <a:solidFill>
                <a:srgbClr val="92D050"/>
              </a:solidFill>
            </a:endParaRPr>
          </a:p>
        </p:txBody>
      </p:sp>
      <p:sp>
        <p:nvSpPr>
          <p:cNvPr id="260" name="Google Shape;260;p45"/>
          <p:cNvSpPr txBox="1"/>
          <p:nvPr>
            <p:ph idx="1" type="body"/>
          </p:nvPr>
        </p:nvSpPr>
        <p:spPr>
          <a:xfrm>
            <a:off x="586400" y="1434374"/>
            <a:ext cx="11018400" cy="51300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US">
                <a:solidFill>
                  <a:srgbClr val="FFFFFF"/>
                </a:solidFill>
              </a:rPr>
              <a:t>Unsupervised learning is where you only have input data (X) and no corresponding output variables. The goal for unsupervised learning is to model the underlying structure or distribution in the data in order to learn more about the data.</a:t>
            </a:r>
            <a:endParaRPr>
              <a:solidFill>
                <a:srgbClr val="FFFFFF"/>
              </a:solidFill>
            </a:endParaRPr>
          </a:p>
          <a:p>
            <a:pPr indent="0" lvl="0" marL="0" rtl="0" algn="l">
              <a:lnSpc>
                <a:spcPct val="150000"/>
              </a:lnSpc>
              <a:spcBef>
                <a:spcPts val="1400"/>
              </a:spcBef>
              <a:spcAft>
                <a:spcPts val="0"/>
              </a:spcAft>
              <a:buNone/>
            </a:pPr>
            <a:r>
              <a:rPr lang="en-US">
                <a:solidFill>
                  <a:srgbClr val="FFFFFF"/>
                </a:solidFill>
              </a:rPr>
              <a:t>Can be grouped into two categories - </a:t>
            </a:r>
            <a:endParaRPr>
              <a:solidFill>
                <a:srgbClr val="FFFFFF"/>
              </a:solidFill>
            </a:endParaRPr>
          </a:p>
          <a:p>
            <a:pPr indent="-388620" lvl="0" marL="457200" rtl="0" algn="l">
              <a:lnSpc>
                <a:spcPct val="150000"/>
              </a:lnSpc>
              <a:spcBef>
                <a:spcPts val="1400"/>
              </a:spcBef>
              <a:spcAft>
                <a:spcPts val="0"/>
              </a:spcAft>
              <a:buClr>
                <a:srgbClr val="FFFFFF"/>
              </a:buClr>
              <a:buSzPts val="2520"/>
              <a:buChar char="●"/>
            </a:pPr>
            <a:r>
              <a:rPr lang="en-US">
                <a:solidFill>
                  <a:srgbClr val="FFFFFF"/>
                </a:solidFill>
              </a:rPr>
              <a:t>Clustering</a:t>
            </a:r>
            <a:endParaRPr>
              <a:solidFill>
                <a:srgbClr val="FFFFFF"/>
              </a:solidFill>
            </a:endParaRPr>
          </a:p>
          <a:p>
            <a:pPr indent="-388620" lvl="0" marL="457200" rtl="0" algn="l">
              <a:lnSpc>
                <a:spcPct val="150000"/>
              </a:lnSpc>
              <a:spcBef>
                <a:spcPts val="0"/>
              </a:spcBef>
              <a:spcAft>
                <a:spcPts val="0"/>
              </a:spcAft>
              <a:buClr>
                <a:srgbClr val="FFFFFF"/>
              </a:buClr>
              <a:buSzPts val="2520"/>
              <a:buChar char="●"/>
            </a:pPr>
            <a:r>
              <a:rPr lang="en-US">
                <a:solidFill>
                  <a:srgbClr val="FFFFFF"/>
                </a:solidFill>
              </a:rPr>
              <a:t>Outlier Detection/ Association</a:t>
            </a:r>
            <a:endParaRPr>
              <a:solidFill>
                <a:srgbClr val="FFFFFF"/>
              </a:solidFill>
            </a:endParaRPr>
          </a:p>
          <a:p>
            <a:pPr indent="0" lvl="0" marL="0" rtl="0" algn="l">
              <a:lnSpc>
                <a:spcPct val="150000"/>
              </a:lnSpc>
              <a:spcBef>
                <a:spcPts val="1400"/>
              </a:spcBef>
              <a:spcAft>
                <a:spcPts val="0"/>
              </a:spcAft>
              <a:buClr>
                <a:schemeClr val="dk1"/>
              </a:buClr>
              <a:buSzPts val="1100"/>
              <a:buFont typeface="Arial"/>
              <a:buNone/>
            </a:pPr>
            <a:r>
              <a:t/>
            </a:r>
            <a:endParaRPr>
              <a:solidFill>
                <a:srgbClr val="FFFFFF"/>
              </a:solidFill>
            </a:endParaRPr>
          </a:p>
          <a:p>
            <a:pPr indent="0" lvl="0" marL="0" rtl="0" algn="l">
              <a:spcBef>
                <a:spcPts val="1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588263" y="457200"/>
            <a:ext cx="110184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92D050"/>
                </a:solidFill>
              </a:rPr>
              <a:t>Reinforcement learning</a:t>
            </a:r>
            <a:endParaRPr>
              <a:solidFill>
                <a:srgbClr val="92D050"/>
              </a:solidFill>
            </a:endParaRPr>
          </a:p>
        </p:txBody>
      </p:sp>
      <p:sp>
        <p:nvSpPr>
          <p:cNvPr id="267" name="Google Shape;267;p46"/>
          <p:cNvSpPr txBox="1"/>
          <p:nvPr>
            <p:ph idx="1" type="body"/>
          </p:nvPr>
        </p:nvSpPr>
        <p:spPr>
          <a:xfrm>
            <a:off x="586790" y="1435095"/>
            <a:ext cx="11018400" cy="2308200"/>
          </a:xfrm>
          <a:prstGeom prst="rect">
            <a:avLst/>
          </a:prstGeom>
        </p:spPr>
        <p:txBody>
          <a:bodyPr anchorCtr="0" anchor="t" bIns="0" lIns="0" spcFirstLastPara="1" rIns="0" wrap="square" tIns="0">
            <a:noAutofit/>
          </a:bodyPr>
          <a:lstStyle/>
          <a:p>
            <a:pPr indent="0" lvl="0" marL="0" rtl="0" algn="l">
              <a:lnSpc>
                <a:spcPct val="115000"/>
              </a:lnSpc>
              <a:spcBef>
                <a:spcPts val="560"/>
              </a:spcBef>
              <a:spcAft>
                <a:spcPts val="0"/>
              </a:spcAft>
              <a:buNone/>
            </a:pPr>
            <a:r>
              <a:rPr lang="en-US"/>
              <a:t>Reinforcement Learning is when the algorithm has a feedback system involved. It accepts positive or negative feedback from the user and sends it back to the algorithm to improve its accuracy.</a:t>
            </a:r>
            <a:endParaRPr/>
          </a:p>
        </p:txBody>
      </p:sp>
      <p:pic>
        <p:nvPicPr>
          <p:cNvPr id="268" name="Google Shape;268;p46"/>
          <p:cNvPicPr preferRelativeResize="0"/>
          <p:nvPr/>
        </p:nvPicPr>
        <p:blipFill>
          <a:blip r:embed="rId3">
            <a:alphaModFix/>
          </a:blip>
          <a:stretch>
            <a:fillRect/>
          </a:stretch>
        </p:blipFill>
        <p:spPr>
          <a:xfrm>
            <a:off x="2603100" y="3585500"/>
            <a:ext cx="6988750" cy="2683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ph type="title"/>
          </p:nvPr>
        </p:nvSpPr>
        <p:spPr>
          <a:xfrm>
            <a:off x="588275" y="457200"/>
            <a:ext cx="11018400" cy="130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92D050"/>
                </a:solidFill>
              </a:rPr>
              <a:t>Project on Machine Learning - </a:t>
            </a:r>
            <a:endParaRPr>
              <a:solidFill>
                <a:srgbClr val="92D050"/>
              </a:solidFill>
            </a:endParaRPr>
          </a:p>
          <a:p>
            <a:pPr indent="0" lvl="0" marL="0" rtl="0" algn="l">
              <a:spcBef>
                <a:spcPts val="0"/>
              </a:spcBef>
              <a:spcAft>
                <a:spcPts val="0"/>
              </a:spcAft>
              <a:buNone/>
            </a:pPr>
            <a:r>
              <a:rPr lang="en-US">
                <a:solidFill>
                  <a:srgbClr val="92D050"/>
                </a:solidFill>
              </a:rPr>
              <a:t>Linear classification</a:t>
            </a:r>
            <a:endParaRPr>
              <a:solidFill>
                <a:srgbClr val="92D050"/>
              </a:solidFill>
            </a:endParaRPr>
          </a:p>
        </p:txBody>
      </p:sp>
      <p:pic>
        <p:nvPicPr>
          <p:cNvPr id="275" name="Google Shape;275;p47"/>
          <p:cNvPicPr preferRelativeResize="0"/>
          <p:nvPr/>
        </p:nvPicPr>
        <p:blipFill>
          <a:blip r:embed="rId3">
            <a:alphaModFix/>
          </a:blip>
          <a:stretch>
            <a:fillRect/>
          </a:stretch>
        </p:blipFill>
        <p:spPr>
          <a:xfrm>
            <a:off x="3288075" y="1863600"/>
            <a:ext cx="4352125" cy="4587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8"/>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92D050"/>
              </a:buClr>
              <a:buSzPts val="3600"/>
              <a:buFont typeface="Quattrocento Sans"/>
              <a:buNone/>
            </a:pPr>
            <a:r>
              <a:rPr lang="en-US">
                <a:solidFill>
                  <a:srgbClr val="92D050"/>
                </a:solidFill>
              </a:rPr>
              <a:t>What is Deep Learning?</a:t>
            </a:r>
            <a:endParaRPr/>
          </a:p>
        </p:txBody>
      </p:sp>
      <p:sp>
        <p:nvSpPr>
          <p:cNvPr id="285" name="Google Shape;285;p48"/>
          <p:cNvSpPr txBox="1"/>
          <p:nvPr>
            <p:ph idx="4294967295" type="body"/>
          </p:nvPr>
        </p:nvSpPr>
        <p:spPr>
          <a:xfrm>
            <a:off x="584200" y="1435502"/>
            <a:ext cx="11018400" cy="4034100"/>
          </a:xfrm>
          <a:prstGeom prst="rect">
            <a:avLst/>
          </a:prstGeom>
          <a:noFill/>
          <a:ln>
            <a:noFill/>
          </a:ln>
        </p:spPr>
        <p:txBody>
          <a:bodyPr anchorCtr="0" anchor="t" bIns="0" lIns="0" spcFirstLastPara="1" rIns="0" wrap="square" tIns="0">
            <a:noAutofit/>
          </a:bodyPr>
          <a:lstStyle/>
          <a:p>
            <a:pPr indent="0" lvl="0" marL="228600" rtl="0" algn="l">
              <a:lnSpc>
                <a:spcPct val="100000"/>
              </a:lnSpc>
              <a:spcBef>
                <a:spcPts val="0"/>
              </a:spcBef>
              <a:spcAft>
                <a:spcPts val="0"/>
              </a:spcAft>
              <a:buNone/>
            </a:pPr>
            <a:r>
              <a:rPr lang="en-US"/>
              <a:t>Deep learning is a subset of machine learning where artificial neural networks, algorithms inspired by the human brain, learn from large amounts of data.</a:t>
            </a:r>
            <a:endParaRPr/>
          </a:p>
          <a:p>
            <a:pPr indent="0" lvl="0" marL="228600" rtl="0" algn="l">
              <a:lnSpc>
                <a:spcPct val="100000"/>
              </a:lnSpc>
              <a:spcBef>
                <a:spcPts val="0"/>
              </a:spcBef>
              <a:spcAft>
                <a:spcPts val="0"/>
              </a:spcAft>
              <a:buNone/>
            </a:pPr>
            <a:r>
              <a:t/>
            </a:r>
            <a:endParaRPr/>
          </a:p>
          <a:p>
            <a:pPr indent="0" lvl="0" marL="228600" rtl="0" algn="l">
              <a:lnSpc>
                <a:spcPct val="100000"/>
              </a:lnSpc>
              <a:spcBef>
                <a:spcPts val="0"/>
              </a:spcBef>
              <a:spcAft>
                <a:spcPts val="0"/>
              </a:spcAft>
              <a:buNone/>
            </a:pPr>
            <a:r>
              <a:rPr lang="en-US"/>
              <a:t>A deep learning algorithm would perform a task repeatedly, each time tweaking it a little to improve the outcome. </a:t>
            </a:r>
            <a:endParaRPr/>
          </a:p>
          <a:p>
            <a:pPr indent="0" lvl="0" marL="228600" rtl="0" algn="l">
              <a:lnSpc>
                <a:spcPct val="100000"/>
              </a:lnSpc>
              <a:spcBef>
                <a:spcPts val="0"/>
              </a:spcBef>
              <a:spcAft>
                <a:spcPts val="0"/>
              </a:spcAft>
              <a:buNone/>
            </a:pPr>
            <a:r>
              <a:t/>
            </a:r>
            <a:endParaRPr/>
          </a:p>
          <a:p>
            <a:pPr indent="0" lvl="0" marL="228600" rtl="0" algn="l">
              <a:lnSpc>
                <a:spcPct val="100000"/>
              </a:lnSpc>
              <a:spcBef>
                <a:spcPts val="0"/>
              </a:spcBef>
              <a:spcAft>
                <a:spcPts val="0"/>
              </a:spcAft>
              <a:buNone/>
            </a:pPr>
            <a:r>
              <a:rPr lang="en-US"/>
              <a:t>We refer to ‘deep learning’ because the neural networks have multiple (deep) hidden layers that enable learning.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type="title"/>
          </p:nvPr>
        </p:nvSpPr>
        <p:spPr>
          <a:xfrm>
            <a:off x="767263" y="387800"/>
            <a:ext cx="110184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92D050"/>
                </a:solidFill>
              </a:rPr>
              <a:t>What is deep learning used for?</a:t>
            </a:r>
            <a:endParaRPr>
              <a:solidFill>
                <a:srgbClr val="92D050"/>
              </a:solidFill>
            </a:endParaRPr>
          </a:p>
        </p:txBody>
      </p:sp>
      <p:sp>
        <p:nvSpPr>
          <p:cNvPr id="292" name="Google Shape;292;p49"/>
          <p:cNvSpPr txBox="1"/>
          <p:nvPr>
            <p:ph idx="1" type="body"/>
          </p:nvPr>
        </p:nvSpPr>
        <p:spPr>
          <a:xfrm>
            <a:off x="489225" y="1133700"/>
            <a:ext cx="11018400" cy="5002500"/>
          </a:xfrm>
          <a:prstGeom prst="rect">
            <a:avLst/>
          </a:prstGeom>
        </p:spPr>
        <p:txBody>
          <a:bodyPr anchorCtr="0" anchor="t" bIns="0" lIns="0" spcFirstLastPara="1" rIns="0" wrap="square" tIns="0">
            <a:noAutofit/>
          </a:bodyPr>
          <a:lstStyle/>
          <a:p>
            <a:pPr indent="-368300" lvl="0" marL="457200" rtl="0" algn="l">
              <a:spcBef>
                <a:spcPts val="560"/>
              </a:spcBef>
              <a:spcAft>
                <a:spcPts val="0"/>
              </a:spcAft>
              <a:buSzPts val="2200"/>
              <a:buChar char="●"/>
            </a:pPr>
            <a:r>
              <a:rPr lang="en-US" sz="2200"/>
              <a:t>Automated Driving: Automotive researchers are using deep learning to automatically detect objects such as stop signs and traffic lights.</a:t>
            </a:r>
            <a:endParaRPr sz="2200"/>
          </a:p>
          <a:p>
            <a:pPr indent="0" lvl="0" marL="457200" rtl="0" algn="l">
              <a:spcBef>
                <a:spcPts val="560"/>
              </a:spcBef>
              <a:spcAft>
                <a:spcPts val="0"/>
              </a:spcAft>
              <a:buNone/>
            </a:pPr>
            <a:r>
              <a:t/>
            </a:r>
            <a:endParaRPr sz="2200"/>
          </a:p>
          <a:p>
            <a:pPr indent="-368300" lvl="0" marL="457200" rtl="0" algn="l">
              <a:spcBef>
                <a:spcPts val="560"/>
              </a:spcBef>
              <a:spcAft>
                <a:spcPts val="0"/>
              </a:spcAft>
              <a:buSzPts val="2200"/>
              <a:buChar char="●"/>
            </a:pPr>
            <a:r>
              <a:rPr lang="en-US" sz="2200"/>
              <a:t>Aerospace and Defense: Deep learning is used to identify objects from satellites that locate areas of interest, and identify safe or unsafe zones for troops.</a:t>
            </a:r>
            <a:endParaRPr sz="2200"/>
          </a:p>
          <a:p>
            <a:pPr indent="0" lvl="0" marL="457200" rtl="0" algn="l">
              <a:spcBef>
                <a:spcPts val="560"/>
              </a:spcBef>
              <a:spcAft>
                <a:spcPts val="0"/>
              </a:spcAft>
              <a:buNone/>
            </a:pPr>
            <a:r>
              <a:t/>
            </a:r>
            <a:endParaRPr sz="2200"/>
          </a:p>
          <a:p>
            <a:pPr indent="-368300" lvl="0" marL="457200" rtl="0" algn="l">
              <a:spcBef>
                <a:spcPts val="560"/>
              </a:spcBef>
              <a:spcAft>
                <a:spcPts val="0"/>
              </a:spcAft>
              <a:buSzPts val="2200"/>
              <a:buChar char="●"/>
            </a:pPr>
            <a:r>
              <a:rPr lang="en-US" sz="2200"/>
              <a:t>Medical Research: Cancer researchers are using deep learning to automatically detect cancer cells.</a:t>
            </a:r>
            <a:endParaRPr sz="2200"/>
          </a:p>
          <a:p>
            <a:pPr indent="0" lvl="0" marL="457200" rtl="0" algn="l">
              <a:spcBef>
                <a:spcPts val="560"/>
              </a:spcBef>
              <a:spcAft>
                <a:spcPts val="0"/>
              </a:spcAft>
              <a:buNone/>
            </a:pPr>
            <a:r>
              <a:t/>
            </a:r>
            <a:endParaRPr sz="2200"/>
          </a:p>
          <a:p>
            <a:pPr indent="-368300" lvl="0" marL="457200" rtl="0" algn="l">
              <a:spcBef>
                <a:spcPts val="560"/>
              </a:spcBef>
              <a:spcAft>
                <a:spcPts val="0"/>
              </a:spcAft>
              <a:buSzPts val="2200"/>
              <a:buChar char="●"/>
            </a:pPr>
            <a:r>
              <a:rPr lang="en-US" sz="2200"/>
              <a:t>Electronics: Deep learning is being used in automated hearing and speech translation.</a:t>
            </a:r>
            <a:endParaRPr sz="2200"/>
          </a:p>
          <a:p>
            <a:pPr indent="0" lvl="0" marL="457200" rtl="0" algn="l">
              <a:spcBef>
                <a:spcPts val="560"/>
              </a:spcBef>
              <a:spcAft>
                <a:spcPts val="0"/>
              </a:spcAft>
              <a:buNone/>
            </a:pPr>
            <a:r>
              <a:t/>
            </a:r>
            <a:endParaRPr sz="2200"/>
          </a:p>
          <a:p>
            <a:pPr indent="-368300" lvl="0" marL="457200" rtl="0" algn="l">
              <a:spcBef>
                <a:spcPts val="560"/>
              </a:spcBef>
              <a:spcAft>
                <a:spcPts val="0"/>
              </a:spcAft>
              <a:buSzPts val="2200"/>
              <a:buChar char="●"/>
            </a:pPr>
            <a:r>
              <a:rPr lang="en-US" sz="2200"/>
              <a:t>Chatbots and service bots, Facial </a:t>
            </a:r>
            <a:r>
              <a:rPr lang="en-US" sz="2200"/>
              <a:t>Recognition</a:t>
            </a:r>
            <a:r>
              <a:rPr lang="en-US" sz="2200"/>
              <a:t> and much more.</a:t>
            </a:r>
            <a:endParaRPr sz="2200"/>
          </a:p>
          <a:p>
            <a:pPr indent="0" lvl="0" marL="0" rtl="0" algn="l">
              <a:spcBef>
                <a:spcPts val="560"/>
              </a:spcBef>
              <a:spcAft>
                <a:spcPts val="0"/>
              </a:spcAft>
              <a:buNone/>
            </a:pPr>
            <a:r>
              <a:t/>
            </a:r>
            <a:endParaRPr sz="2200"/>
          </a:p>
          <a:p>
            <a:pPr indent="0" lvl="0" marL="0" rtl="0" algn="l">
              <a:spcBef>
                <a:spcPts val="560"/>
              </a:spcBef>
              <a:spcAft>
                <a:spcPts val="0"/>
              </a:spcAft>
              <a:buNone/>
            </a:pPr>
            <a:r>
              <a:t/>
            </a:r>
            <a:endParaRPr sz="2200"/>
          </a:p>
          <a:p>
            <a:pPr indent="0" lvl="0" marL="0" rtl="0" algn="l">
              <a:spcBef>
                <a:spcPts val="560"/>
              </a:spcBef>
              <a:spcAft>
                <a:spcPts val="0"/>
              </a:spcAft>
              <a:buNone/>
            </a:pPr>
            <a:r>
              <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588263" y="457200"/>
            <a:ext cx="110184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92D050"/>
                </a:solidFill>
              </a:rPr>
              <a:t>Let’s look at a few sub-topics under deep learning:</a:t>
            </a:r>
            <a:endParaRPr>
              <a:solidFill>
                <a:srgbClr val="92D050"/>
              </a:solidFill>
            </a:endParaRPr>
          </a:p>
        </p:txBody>
      </p:sp>
      <p:sp>
        <p:nvSpPr>
          <p:cNvPr id="299" name="Google Shape;299;p50"/>
          <p:cNvSpPr txBox="1"/>
          <p:nvPr/>
        </p:nvSpPr>
        <p:spPr>
          <a:xfrm>
            <a:off x="1136050" y="1435100"/>
            <a:ext cx="5209200" cy="6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accent4"/>
                </a:solidFill>
                <a:latin typeface="Quattrocento Sans"/>
                <a:ea typeface="Quattrocento Sans"/>
                <a:cs typeface="Quattrocento Sans"/>
                <a:sym typeface="Quattrocento Sans"/>
              </a:rPr>
              <a:t>Feed Forward Network</a:t>
            </a:r>
            <a:endParaRPr sz="2800" u="sng">
              <a:solidFill>
                <a:schemeClr val="accent4"/>
              </a:solidFill>
              <a:latin typeface="Quattrocento Sans"/>
              <a:ea typeface="Quattrocento Sans"/>
              <a:cs typeface="Quattrocento Sans"/>
              <a:sym typeface="Quattrocento Sans"/>
            </a:endParaRPr>
          </a:p>
        </p:txBody>
      </p:sp>
      <p:sp>
        <p:nvSpPr>
          <p:cNvPr id="300" name="Google Shape;300;p50"/>
          <p:cNvSpPr txBox="1"/>
          <p:nvPr/>
        </p:nvSpPr>
        <p:spPr>
          <a:xfrm>
            <a:off x="665000" y="2140475"/>
            <a:ext cx="9601200" cy="35121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Quattrocento Sans"/>
              <a:buChar char="●"/>
            </a:pPr>
            <a:r>
              <a:rPr lang="en-US" sz="2200">
                <a:solidFill>
                  <a:schemeClr val="lt1"/>
                </a:solidFill>
                <a:latin typeface="Quattrocento Sans"/>
                <a:ea typeface="Quattrocento Sans"/>
                <a:cs typeface="Quattrocento Sans"/>
                <a:sym typeface="Quattrocento Sans"/>
              </a:rPr>
              <a:t>The feed-forward network is an artificial neural network composed of many input, hidden and output layers. </a:t>
            </a:r>
            <a:endParaRPr sz="2200">
              <a:solidFill>
                <a:schemeClr val="lt1"/>
              </a:solidFill>
              <a:latin typeface="Quattrocento Sans"/>
              <a:ea typeface="Quattrocento Sans"/>
              <a:cs typeface="Quattrocento Sans"/>
              <a:sym typeface="Quattrocento Sans"/>
            </a:endParaRPr>
          </a:p>
          <a:p>
            <a:pPr indent="-368300" lvl="0" marL="457200" rtl="0" algn="l">
              <a:lnSpc>
                <a:spcPct val="115000"/>
              </a:lnSpc>
              <a:spcBef>
                <a:spcPts val="0"/>
              </a:spcBef>
              <a:spcAft>
                <a:spcPts val="0"/>
              </a:spcAft>
              <a:buClr>
                <a:schemeClr val="lt1"/>
              </a:buClr>
              <a:buSzPts val="2200"/>
              <a:buFont typeface="Quattrocento Sans"/>
              <a:buChar char="●"/>
            </a:pPr>
            <a:r>
              <a:rPr lang="en-US" sz="2200">
                <a:solidFill>
                  <a:schemeClr val="lt1"/>
                </a:solidFill>
                <a:latin typeface="Quattrocento Sans"/>
                <a:ea typeface="Quattrocento Sans"/>
                <a:cs typeface="Quattrocento Sans"/>
                <a:sym typeface="Quattrocento Sans"/>
              </a:rPr>
              <a:t>The inputs and corresponding weights and bias are fed into the network which is used to calculate the weighted sum and  then activated by an activation function. </a:t>
            </a:r>
            <a:endParaRPr sz="2200">
              <a:solidFill>
                <a:schemeClr val="lt1"/>
              </a:solidFill>
              <a:latin typeface="Quattrocento Sans"/>
              <a:ea typeface="Quattrocento Sans"/>
              <a:cs typeface="Quattrocento Sans"/>
              <a:sym typeface="Quattrocento Sans"/>
            </a:endParaRPr>
          </a:p>
          <a:p>
            <a:pPr indent="-368300" lvl="0" marL="457200" rtl="0" algn="l">
              <a:lnSpc>
                <a:spcPct val="115000"/>
              </a:lnSpc>
              <a:spcBef>
                <a:spcPts val="0"/>
              </a:spcBef>
              <a:spcAft>
                <a:spcPts val="0"/>
              </a:spcAft>
              <a:buClr>
                <a:schemeClr val="lt1"/>
              </a:buClr>
              <a:buSzPts val="2200"/>
              <a:buFont typeface="Quattrocento Sans"/>
              <a:buChar char="●"/>
            </a:pPr>
            <a:r>
              <a:rPr lang="en-US" sz="2200">
                <a:solidFill>
                  <a:schemeClr val="lt1"/>
                </a:solidFill>
                <a:latin typeface="Quattrocento Sans"/>
                <a:ea typeface="Quattrocento Sans"/>
                <a:cs typeface="Quattrocento Sans"/>
                <a:sym typeface="Quattrocento Sans"/>
              </a:rPr>
              <a:t>The output from the activated artificial neuron then passed to other hidden layers which receive this as their input. </a:t>
            </a:r>
            <a:endParaRPr sz="2200">
              <a:solidFill>
                <a:schemeClr val="lt1"/>
              </a:solidFill>
              <a:latin typeface="Quattrocento Sans"/>
              <a:ea typeface="Quattrocento Sans"/>
              <a:cs typeface="Quattrocento Sans"/>
              <a:sym typeface="Quattrocento Sans"/>
            </a:endParaRPr>
          </a:p>
          <a:p>
            <a:pPr indent="-368300" lvl="0" marL="457200" rtl="0" algn="l">
              <a:lnSpc>
                <a:spcPct val="115000"/>
              </a:lnSpc>
              <a:spcBef>
                <a:spcPts val="0"/>
              </a:spcBef>
              <a:spcAft>
                <a:spcPts val="0"/>
              </a:spcAft>
              <a:buClr>
                <a:schemeClr val="lt1"/>
              </a:buClr>
              <a:buSzPts val="2200"/>
              <a:buFont typeface="Quattrocento Sans"/>
              <a:buChar char="●"/>
            </a:pPr>
            <a:r>
              <a:rPr lang="en-US" sz="2200">
                <a:solidFill>
                  <a:schemeClr val="lt1"/>
                </a:solidFill>
                <a:latin typeface="Quattrocento Sans"/>
                <a:ea typeface="Quattrocento Sans"/>
                <a:cs typeface="Quattrocento Sans"/>
                <a:sym typeface="Quattrocento Sans"/>
              </a:rPr>
              <a:t>The process continues throughout the entire network and we finally receive the output from the network.</a:t>
            </a:r>
            <a:endParaRPr sz="22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3"/>
          <p:cNvSpPr txBox="1"/>
          <p:nvPr>
            <p:ph type="title"/>
          </p:nvPr>
        </p:nvSpPr>
        <p:spPr>
          <a:xfrm>
            <a:off x="584200" y="2616477"/>
            <a:ext cx="8053800" cy="554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SzPts val="3600"/>
              <a:buFont typeface="Quattrocento Sans"/>
              <a:buNone/>
            </a:pPr>
            <a:r>
              <a:rPr lang="en-US"/>
              <a:t>Learn With Us: Data Science and AI</a:t>
            </a:r>
            <a:endParaRPr/>
          </a:p>
        </p:txBody>
      </p:sp>
      <p:sp>
        <p:nvSpPr>
          <p:cNvPr id="127" name="Google Shape;127;p33"/>
          <p:cNvSpPr txBox="1"/>
          <p:nvPr>
            <p:ph idx="1" type="body"/>
          </p:nvPr>
        </p:nvSpPr>
        <p:spPr>
          <a:xfrm>
            <a:off x="584200" y="3561743"/>
            <a:ext cx="6655800" cy="1109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lt1"/>
              </a:buClr>
              <a:buSzPts val="1800"/>
              <a:buNone/>
            </a:pPr>
            <a:r>
              <a:rPr lang="en-US"/>
              <a:t>Gouri Rajesh [MLSA Alpha]</a:t>
            </a:r>
            <a:endParaRPr/>
          </a:p>
          <a:p>
            <a:pPr indent="0" lvl="0" marL="0" rtl="0" algn="l">
              <a:lnSpc>
                <a:spcPct val="115000"/>
              </a:lnSpc>
              <a:spcBef>
                <a:spcPts val="0"/>
              </a:spcBef>
              <a:spcAft>
                <a:spcPts val="0"/>
              </a:spcAft>
              <a:buClr>
                <a:schemeClr val="lt1"/>
              </a:buClr>
              <a:buSzPts val="1800"/>
              <a:buNone/>
            </a:pPr>
            <a:r>
              <a:t/>
            </a:r>
            <a:endParaRPr/>
          </a:p>
          <a:p>
            <a:pPr indent="0" lvl="0" marL="0" rtl="0" algn="l">
              <a:lnSpc>
                <a:spcPct val="115000"/>
              </a:lnSpc>
              <a:spcBef>
                <a:spcPts val="0"/>
              </a:spcBef>
              <a:spcAft>
                <a:spcPts val="0"/>
              </a:spcAft>
              <a:buClr>
                <a:schemeClr val="lt1"/>
              </a:buClr>
              <a:buSzPts val="1800"/>
              <a:buNone/>
            </a:pPr>
            <a:r>
              <a:t/>
            </a:r>
            <a:endParaRPr/>
          </a:p>
          <a:p>
            <a:pPr indent="0" lvl="0" marL="0" rtl="0" algn="l">
              <a:lnSpc>
                <a:spcPct val="115000"/>
              </a:lnSpc>
              <a:spcBef>
                <a:spcPts val="0"/>
              </a:spcBef>
              <a:spcAft>
                <a:spcPts val="0"/>
              </a:spcAft>
              <a:buClr>
                <a:schemeClr val="lt1"/>
              </a:buClr>
              <a:buSzPts val="1800"/>
              <a:buNone/>
            </a:pPr>
            <a:r>
              <a:t/>
            </a:r>
            <a:endParaRPr/>
          </a:p>
          <a:p>
            <a:pPr indent="0" lvl="0" marL="0" rtl="0" algn="l">
              <a:lnSpc>
                <a:spcPct val="115000"/>
              </a:lnSpc>
              <a:spcBef>
                <a:spcPts val="0"/>
              </a:spcBef>
              <a:spcAft>
                <a:spcPts val="0"/>
              </a:spcAft>
              <a:buClr>
                <a:schemeClr val="lt1"/>
              </a:buClr>
              <a:buSzPts val="1800"/>
              <a:buNone/>
            </a:pPr>
            <a:r>
              <a:t/>
            </a:r>
            <a:endParaRPr/>
          </a:p>
        </p:txBody>
      </p:sp>
      <p:sp>
        <p:nvSpPr>
          <p:cNvPr id="128" name="Google Shape;128;p33"/>
          <p:cNvSpPr txBox="1"/>
          <p:nvPr/>
        </p:nvSpPr>
        <p:spPr>
          <a:xfrm>
            <a:off x="584350" y="3962395"/>
            <a:ext cx="6655500" cy="307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800"/>
              <a:buFont typeface="Noto Sans Symbols"/>
              <a:buNone/>
            </a:pPr>
            <a:r>
              <a:rPr b="0" i="0" lang="en-US" sz="2000" u="none" cap="none" strike="noStrike">
                <a:solidFill>
                  <a:schemeClr val="lt1"/>
                </a:solidFill>
                <a:latin typeface="Quattrocento Sans"/>
                <a:ea typeface="Quattrocento Sans"/>
                <a:cs typeface="Quattrocento Sans"/>
                <a:sym typeface="Quattrocento Sans"/>
              </a:rPr>
              <a:t>Goutam Shanbhag [MLSA Alpha]</a:t>
            </a:r>
            <a:endParaRPr/>
          </a:p>
        </p:txBody>
      </p:sp>
      <p:sp>
        <p:nvSpPr>
          <p:cNvPr id="129" name="Google Shape;129;p33"/>
          <p:cNvSpPr txBox="1"/>
          <p:nvPr/>
        </p:nvSpPr>
        <p:spPr>
          <a:xfrm>
            <a:off x="584350" y="4344472"/>
            <a:ext cx="6655500" cy="307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800"/>
              <a:buFont typeface="Noto Sans Symbols"/>
              <a:buNone/>
            </a:pPr>
            <a:r>
              <a:rPr b="0" i="0" lang="en-US" sz="2000" u="none" cap="none" strike="noStrike">
                <a:solidFill>
                  <a:schemeClr val="lt1"/>
                </a:solidFill>
                <a:latin typeface="Quattrocento Sans"/>
                <a:ea typeface="Quattrocento Sans"/>
                <a:cs typeface="Quattrocento Sans"/>
                <a:sym typeface="Quattrocento Sans"/>
              </a:rPr>
              <a:t>Arohi Jain [MLSA Alpha]</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6941150" y="2470800"/>
            <a:ext cx="4504500" cy="15705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US" sz="3200"/>
              <a:t>Feed-forward network for number recognition</a:t>
            </a:r>
            <a:endParaRPr sz="3200"/>
          </a:p>
        </p:txBody>
      </p:sp>
      <p:pic>
        <p:nvPicPr>
          <p:cNvPr id="307" name="Google Shape;307;p51"/>
          <p:cNvPicPr preferRelativeResize="0"/>
          <p:nvPr/>
        </p:nvPicPr>
        <p:blipFill rotWithShape="1">
          <a:blip r:embed="rId3">
            <a:alphaModFix/>
          </a:blip>
          <a:srcRect b="0" l="6804" r="17340" t="0"/>
          <a:stretch/>
        </p:blipFill>
        <p:spPr>
          <a:xfrm>
            <a:off x="0" y="375225"/>
            <a:ext cx="7221725" cy="5340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584198" y="387925"/>
            <a:ext cx="3027600" cy="55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800" u="sng">
                <a:solidFill>
                  <a:schemeClr val="accent4"/>
                </a:solidFill>
              </a:rPr>
              <a:t>Back-Propagation</a:t>
            </a:r>
            <a:endParaRPr/>
          </a:p>
        </p:txBody>
      </p:sp>
      <p:sp>
        <p:nvSpPr>
          <p:cNvPr id="314" name="Google Shape;314;p52"/>
          <p:cNvSpPr txBox="1"/>
          <p:nvPr>
            <p:ph idx="1" type="body"/>
          </p:nvPr>
        </p:nvSpPr>
        <p:spPr>
          <a:xfrm>
            <a:off x="489825" y="942025"/>
            <a:ext cx="10261200" cy="5555400"/>
          </a:xfrm>
          <a:prstGeom prst="rect">
            <a:avLst/>
          </a:prstGeom>
        </p:spPr>
        <p:txBody>
          <a:bodyPr anchorCtr="0" anchor="t" bIns="0" lIns="0" spcFirstLastPara="1" rIns="0" wrap="square" tIns="0">
            <a:noAutofit/>
          </a:bodyPr>
          <a:lstStyle/>
          <a:p>
            <a:pPr indent="0" lvl="0" marL="0" rtl="0" algn="l">
              <a:lnSpc>
                <a:spcPct val="115000"/>
              </a:lnSpc>
              <a:spcBef>
                <a:spcPts val="560"/>
              </a:spcBef>
              <a:spcAft>
                <a:spcPts val="0"/>
              </a:spcAft>
              <a:buNone/>
            </a:pPr>
            <a:r>
              <a:rPr lang="en-US" sz="2400"/>
              <a:t>When we design a feed forward network, it is almost highly impossible that at the first go we can set the weights such that we retrieve an accurate output. This is where </a:t>
            </a:r>
            <a:r>
              <a:rPr lang="en-US" sz="2400"/>
              <a:t>backpropagation</a:t>
            </a:r>
            <a:r>
              <a:rPr lang="en-US" sz="2400"/>
              <a:t> comes in. </a:t>
            </a:r>
            <a:endParaRPr sz="2400"/>
          </a:p>
          <a:p>
            <a:pPr indent="0" lvl="0" marL="0" rtl="0" algn="l">
              <a:lnSpc>
                <a:spcPct val="115000"/>
              </a:lnSpc>
              <a:spcBef>
                <a:spcPts val="560"/>
              </a:spcBef>
              <a:spcAft>
                <a:spcPts val="0"/>
              </a:spcAft>
              <a:buNone/>
            </a:pPr>
            <a:r>
              <a:t/>
            </a:r>
            <a:endParaRPr sz="2400"/>
          </a:p>
          <a:p>
            <a:pPr indent="-363220" lvl="0" marL="457200" rtl="0" algn="l">
              <a:lnSpc>
                <a:spcPct val="115000"/>
              </a:lnSpc>
              <a:spcBef>
                <a:spcPts val="560"/>
              </a:spcBef>
              <a:spcAft>
                <a:spcPts val="0"/>
              </a:spcAft>
              <a:buSzPts val="2120"/>
              <a:buChar char="●"/>
            </a:pPr>
            <a:r>
              <a:rPr lang="en-US" sz="2400"/>
              <a:t>Backpropagation is the method of traversing back from the output layer to the hidden layers of the network and tweaking the weights little by little at each iteration in order to reduce the error of the network, which is also known as the cost.</a:t>
            </a:r>
            <a:endParaRPr sz="2400"/>
          </a:p>
          <a:p>
            <a:pPr indent="0" lvl="0" marL="457200" rtl="0" algn="l">
              <a:lnSpc>
                <a:spcPct val="115000"/>
              </a:lnSpc>
              <a:spcBef>
                <a:spcPts val="560"/>
              </a:spcBef>
              <a:spcAft>
                <a:spcPts val="0"/>
              </a:spcAft>
              <a:buNone/>
            </a:pPr>
            <a:r>
              <a:t/>
            </a:r>
            <a:endParaRPr sz="2400"/>
          </a:p>
          <a:p>
            <a:pPr indent="-363220" lvl="0" marL="457200" rtl="0" algn="l">
              <a:lnSpc>
                <a:spcPct val="115000"/>
              </a:lnSpc>
              <a:spcBef>
                <a:spcPts val="560"/>
              </a:spcBef>
              <a:spcAft>
                <a:spcPts val="0"/>
              </a:spcAft>
              <a:buSzPts val="2120"/>
              <a:buChar char="●"/>
            </a:pPr>
            <a:r>
              <a:rPr lang="en-US" sz="2400"/>
              <a:t>This means that we need to perform thousands of iterations or “epochs”, changing the weights little by little and to finally observe the accurate input.</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1322575" y="4980725"/>
            <a:ext cx="4160700" cy="47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800"/>
              <a:t>Large Error in the output</a:t>
            </a:r>
            <a:endParaRPr sz="2700"/>
          </a:p>
        </p:txBody>
      </p:sp>
      <p:pic>
        <p:nvPicPr>
          <p:cNvPr id="321" name="Google Shape;321;p53"/>
          <p:cNvPicPr preferRelativeResize="0"/>
          <p:nvPr/>
        </p:nvPicPr>
        <p:blipFill rotWithShape="1">
          <a:blip r:embed="rId3">
            <a:alphaModFix/>
          </a:blip>
          <a:srcRect b="0" l="0" r="19884" t="0"/>
          <a:stretch/>
        </p:blipFill>
        <p:spPr>
          <a:xfrm>
            <a:off x="5393050" y="457200"/>
            <a:ext cx="6072350" cy="4259625"/>
          </a:xfrm>
          <a:prstGeom prst="rect">
            <a:avLst/>
          </a:prstGeom>
          <a:noFill/>
          <a:ln>
            <a:noFill/>
          </a:ln>
        </p:spPr>
      </p:pic>
      <p:pic>
        <p:nvPicPr>
          <p:cNvPr id="322" name="Google Shape;322;p53"/>
          <p:cNvPicPr preferRelativeResize="0"/>
          <p:nvPr/>
        </p:nvPicPr>
        <p:blipFill rotWithShape="1">
          <a:blip r:embed="rId4">
            <a:alphaModFix/>
          </a:blip>
          <a:srcRect b="0" l="0" r="7501" t="0"/>
          <a:stretch/>
        </p:blipFill>
        <p:spPr>
          <a:xfrm>
            <a:off x="584200" y="1435112"/>
            <a:ext cx="5096550" cy="3104000"/>
          </a:xfrm>
          <a:prstGeom prst="rect">
            <a:avLst/>
          </a:prstGeom>
          <a:noFill/>
          <a:ln>
            <a:noFill/>
          </a:ln>
        </p:spPr>
      </p:pic>
      <p:sp>
        <p:nvSpPr>
          <p:cNvPr id="323" name="Google Shape;323;p53"/>
          <p:cNvSpPr/>
          <p:nvPr/>
        </p:nvSpPr>
        <p:spPr>
          <a:xfrm>
            <a:off x="5483275" y="2577600"/>
            <a:ext cx="1484100" cy="10155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3"/>
          <p:cNvSpPr txBox="1"/>
          <p:nvPr>
            <p:ph type="title"/>
          </p:nvPr>
        </p:nvSpPr>
        <p:spPr>
          <a:xfrm>
            <a:off x="6786300" y="4980725"/>
            <a:ext cx="4477200" cy="101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800"/>
              <a:t>Weight adjustment through backpropagation</a:t>
            </a:r>
            <a:endParaRPr sz="2800"/>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588263" y="457200"/>
            <a:ext cx="11018400" cy="55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800" u="sng">
                <a:solidFill>
                  <a:schemeClr val="accent4"/>
                </a:solidFill>
              </a:rPr>
              <a:t>Gradient Descent</a:t>
            </a:r>
            <a:endParaRPr/>
          </a:p>
        </p:txBody>
      </p:sp>
      <p:sp>
        <p:nvSpPr>
          <p:cNvPr id="331" name="Google Shape;331;p54"/>
          <p:cNvSpPr txBox="1"/>
          <p:nvPr>
            <p:ph idx="1" type="body"/>
          </p:nvPr>
        </p:nvSpPr>
        <p:spPr>
          <a:xfrm>
            <a:off x="586800" y="1212699"/>
            <a:ext cx="11018400" cy="4744800"/>
          </a:xfrm>
          <a:prstGeom prst="rect">
            <a:avLst/>
          </a:prstGeom>
        </p:spPr>
        <p:txBody>
          <a:bodyPr anchorCtr="0" anchor="t" bIns="0" lIns="0" spcFirstLastPara="1" rIns="0" wrap="square" tIns="0">
            <a:noAutofit/>
          </a:bodyPr>
          <a:lstStyle/>
          <a:p>
            <a:pPr indent="0" lvl="0" marL="0" rtl="0" algn="l">
              <a:lnSpc>
                <a:spcPct val="115000"/>
              </a:lnSpc>
              <a:spcBef>
                <a:spcPts val="560"/>
              </a:spcBef>
              <a:spcAft>
                <a:spcPts val="0"/>
              </a:spcAft>
              <a:buNone/>
            </a:pPr>
            <a:r>
              <a:rPr lang="en-US" sz="2700"/>
              <a:t>Gradient descent is a </a:t>
            </a:r>
            <a:r>
              <a:rPr lang="en-US" sz="2700"/>
              <a:t>minimization</a:t>
            </a:r>
            <a:r>
              <a:rPr lang="en-US" sz="2700"/>
              <a:t> technique to reduce the error/cost of the neural network.</a:t>
            </a:r>
            <a:endParaRPr sz="2700"/>
          </a:p>
          <a:p>
            <a:pPr indent="0" lvl="0" marL="0" rtl="0" algn="l">
              <a:lnSpc>
                <a:spcPct val="115000"/>
              </a:lnSpc>
              <a:spcBef>
                <a:spcPts val="560"/>
              </a:spcBef>
              <a:spcAft>
                <a:spcPts val="0"/>
              </a:spcAft>
              <a:buNone/>
            </a:pPr>
            <a:r>
              <a:t/>
            </a:r>
            <a:endParaRPr sz="2700"/>
          </a:p>
          <a:p>
            <a:pPr indent="0" lvl="0" marL="0" rtl="0" algn="l">
              <a:lnSpc>
                <a:spcPct val="115000"/>
              </a:lnSpc>
              <a:spcBef>
                <a:spcPts val="560"/>
              </a:spcBef>
              <a:spcAft>
                <a:spcPts val="0"/>
              </a:spcAft>
              <a:buNone/>
            </a:pPr>
            <a:r>
              <a:rPr lang="en-US" sz="2700"/>
              <a:t>It is a method of backpropagation which updates the weights associated with the inputs exponentially.</a:t>
            </a:r>
            <a:endParaRPr sz="2700"/>
          </a:p>
          <a:p>
            <a:pPr indent="0" lvl="0" marL="0" rtl="0" algn="l">
              <a:lnSpc>
                <a:spcPct val="115000"/>
              </a:lnSpc>
              <a:spcBef>
                <a:spcPts val="560"/>
              </a:spcBef>
              <a:spcAft>
                <a:spcPts val="0"/>
              </a:spcAft>
              <a:buNone/>
            </a:pPr>
            <a:r>
              <a:t/>
            </a:r>
            <a:endParaRPr sz="2700"/>
          </a:p>
          <a:p>
            <a:pPr indent="0" lvl="0" marL="0" rtl="0" algn="l">
              <a:lnSpc>
                <a:spcPct val="115000"/>
              </a:lnSpc>
              <a:spcBef>
                <a:spcPts val="560"/>
              </a:spcBef>
              <a:spcAft>
                <a:spcPts val="0"/>
              </a:spcAft>
              <a:buNone/>
            </a:pPr>
            <a:r>
              <a:rPr lang="en-US" sz="2700"/>
              <a:t>Gradient descent is an optimization algorithm used to minimize some function by iteratively moving in the direction of steepest descent as defined by the negative of the gradient.</a:t>
            </a:r>
            <a:endParaRPr sz="2700"/>
          </a:p>
          <a:p>
            <a:pPr indent="0" lvl="0" marL="0" rtl="0" algn="l">
              <a:spcBef>
                <a:spcPts val="56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735225" y="2130400"/>
            <a:ext cx="3646200" cy="1435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Gradient Descent Visualization</a:t>
            </a:r>
            <a:endParaRPr/>
          </a:p>
        </p:txBody>
      </p:sp>
      <p:pic>
        <p:nvPicPr>
          <p:cNvPr id="338" name="Google Shape;338;p55"/>
          <p:cNvPicPr preferRelativeResize="0"/>
          <p:nvPr/>
        </p:nvPicPr>
        <p:blipFill rotWithShape="1">
          <a:blip r:embed="rId3">
            <a:alphaModFix/>
          </a:blip>
          <a:srcRect b="0" l="5494" r="10358" t="0"/>
          <a:stretch/>
        </p:blipFill>
        <p:spPr>
          <a:xfrm>
            <a:off x="584200" y="1013325"/>
            <a:ext cx="6701800" cy="4587725"/>
          </a:xfrm>
          <a:prstGeom prst="rect">
            <a:avLst/>
          </a:prstGeom>
          <a:noFill/>
          <a:ln>
            <a:noFill/>
          </a:ln>
        </p:spPr>
      </p:pic>
      <p:sp>
        <p:nvSpPr>
          <p:cNvPr id="339" name="Google Shape;339;p55"/>
          <p:cNvSpPr txBox="1"/>
          <p:nvPr>
            <p:ph type="title"/>
          </p:nvPr>
        </p:nvSpPr>
        <p:spPr>
          <a:xfrm>
            <a:off x="8337850" y="3482775"/>
            <a:ext cx="2551800" cy="10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000"/>
              <a:t>RED-Highest </a:t>
            </a:r>
            <a:endParaRPr sz="3000"/>
          </a:p>
          <a:p>
            <a:pPr indent="0" lvl="0" marL="0" rtl="0" algn="l">
              <a:spcBef>
                <a:spcPts val="0"/>
              </a:spcBef>
              <a:spcAft>
                <a:spcPts val="0"/>
              </a:spcAft>
              <a:buNone/>
            </a:pPr>
            <a:r>
              <a:rPr lang="en-US" sz="3000"/>
              <a:t>BLUE-Lowest</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586788" y="308750"/>
            <a:ext cx="11018400" cy="554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800" u="sng">
                <a:solidFill>
                  <a:schemeClr val="accent4"/>
                </a:solidFill>
              </a:rPr>
              <a:t>Recurrent Neural Network</a:t>
            </a:r>
            <a:endParaRPr/>
          </a:p>
        </p:txBody>
      </p:sp>
      <p:sp>
        <p:nvSpPr>
          <p:cNvPr id="346" name="Google Shape;346;p56"/>
          <p:cNvSpPr txBox="1"/>
          <p:nvPr>
            <p:ph idx="1" type="body"/>
          </p:nvPr>
        </p:nvSpPr>
        <p:spPr>
          <a:xfrm>
            <a:off x="584200" y="1039450"/>
            <a:ext cx="10360800" cy="5229600"/>
          </a:xfrm>
          <a:prstGeom prst="rect">
            <a:avLst/>
          </a:prstGeom>
        </p:spPr>
        <p:txBody>
          <a:bodyPr anchorCtr="0" anchor="t" bIns="0" lIns="0" spcFirstLastPara="1" rIns="0" wrap="square" tIns="0">
            <a:noAutofit/>
          </a:bodyPr>
          <a:lstStyle/>
          <a:p>
            <a:pPr indent="-387350" lvl="0" marL="457200" rtl="0" algn="l">
              <a:lnSpc>
                <a:spcPct val="150000"/>
              </a:lnSpc>
              <a:spcBef>
                <a:spcPts val="560"/>
              </a:spcBef>
              <a:spcAft>
                <a:spcPts val="0"/>
              </a:spcAft>
              <a:buSzPts val="2500"/>
              <a:buChar char="●"/>
            </a:pPr>
            <a:r>
              <a:rPr lang="en-US" sz="2500"/>
              <a:t>Recurrent neural networks are a special type of ANN which follows a feedback system. The output sent out by one neuron is again fed back to the same neuron along with incoming input. This forms a loop around the neuron which allows us to process sequential data.</a:t>
            </a:r>
            <a:endParaRPr sz="2500"/>
          </a:p>
          <a:p>
            <a:pPr indent="0" lvl="0" marL="457200" rtl="0" algn="l">
              <a:lnSpc>
                <a:spcPct val="115000"/>
              </a:lnSpc>
              <a:spcBef>
                <a:spcPts val="560"/>
              </a:spcBef>
              <a:spcAft>
                <a:spcPts val="0"/>
              </a:spcAft>
              <a:buNone/>
            </a:pPr>
            <a:r>
              <a:t/>
            </a:r>
            <a:endParaRPr sz="2500"/>
          </a:p>
          <a:p>
            <a:pPr indent="-387350" lvl="0" marL="457200" rtl="0" algn="l">
              <a:lnSpc>
                <a:spcPct val="150000"/>
              </a:lnSpc>
              <a:spcBef>
                <a:spcPts val="560"/>
              </a:spcBef>
              <a:spcAft>
                <a:spcPts val="0"/>
              </a:spcAft>
              <a:buSzPts val="2500"/>
              <a:buChar char="●"/>
            </a:pPr>
            <a:r>
              <a:rPr lang="en-US" sz="2500"/>
              <a:t>More advanced version of RNNs are LSTM (Long Short Term Memory) and GRU (Gated Recurrent Units). They have large memory capabilities compared to RNN and hence can process large amounts of sequential data at a time and no input is lost during back propagation.</a:t>
            </a:r>
            <a:endParaRPr sz="2500"/>
          </a:p>
          <a:p>
            <a:pPr indent="0" lvl="0" marL="457200" rtl="0" algn="l">
              <a:lnSpc>
                <a:spcPct val="115000"/>
              </a:lnSpc>
              <a:spcBef>
                <a:spcPts val="560"/>
              </a:spcBef>
              <a:spcAft>
                <a:spcPts val="0"/>
              </a:spcAft>
              <a:buNone/>
            </a:pPr>
            <a:r>
              <a:t/>
            </a:r>
            <a:endParaRPr sz="2200"/>
          </a:p>
          <a:p>
            <a:pPr indent="0" lvl="0" marL="0" rtl="0" algn="l">
              <a:lnSpc>
                <a:spcPct val="115000"/>
              </a:lnSpc>
              <a:spcBef>
                <a:spcPts val="560"/>
              </a:spcBef>
              <a:spcAft>
                <a:spcPts val="0"/>
              </a:spcAft>
              <a:buNone/>
            </a:pPr>
            <a:r>
              <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1937847" y="722775"/>
            <a:ext cx="83163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Structure of Recurrent Neural Networks</a:t>
            </a:r>
            <a:endParaRPr/>
          </a:p>
          <a:p>
            <a:pPr indent="0" lvl="0" marL="0" rtl="0" algn="l">
              <a:spcBef>
                <a:spcPts val="0"/>
              </a:spcBef>
              <a:spcAft>
                <a:spcPts val="0"/>
              </a:spcAft>
              <a:buNone/>
            </a:pPr>
            <a:r>
              <a:t/>
            </a:r>
            <a:endParaRPr/>
          </a:p>
        </p:txBody>
      </p:sp>
      <p:pic>
        <p:nvPicPr>
          <p:cNvPr id="353" name="Google Shape;353;p57"/>
          <p:cNvPicPr preferRelativeResize="0"/>
          <p:nvPr/>
        </p:nvPicPr>
        <p:blipFill>
          <a:blip r:embed="rId3">
            <a:alphaModFix/>
          </a:blip>
          <a:stretch>
            <a:fillRect/>
          </a:stretch>
        </p:blipFill>
        <p:spPr>
          <a:xfrm>
            <a:off x="1241751" y="1608750"/>
            <a:ext cx="9321400" cy="3640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58"/>
          <p:cNvPicPr preferRelativeResize="0"/>
          <p:nvPr/>
        </p:nvPicPr>
        <p:blipFill>
          <a:blip r:embed="rId3">
            <a:alphaModFix/>
          </a:blip>
          <a:stretch>
            <a:fillRect/>
          </a:stretch>
        </p:blipFill>
        <p:spPr>
          <a:xfrm>
            <a:off x="2167964" y="585800"/>
            <a:ext cx="7637361" cy="4124175"/>
          </a:xfrm>
          <a:prstGeom prst="rect">
            <a:avLst/>
          </a:prstGeom>
          <a:noFill/>
          <a:ln>
            <a:noFill/>
          </a:ln>
        </p:spPr>
      </p:pic>
      <p:sp>
        <p:nvSpPr>
          <p:cNvPr id="360" name="Google Shape;360;p58"/>
          <p:cNvSpPr txBox="1"/>
          <p:nvPr/>
        </p:nvSpPr>
        <p:spPr>
          <a:xfrm>
            <a:off x="1589100" y="4865575"/>
            <a:ext cx="9013800" cy="116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lang="en-US" sz="2400">
                <a:solidFill>
                  <a:schemeClr val="lt1"/>
                </a:solidFill>
                <a:latin typeface="Quattrocento Sans"/>
                <a:ea typeface="Quattrocento Sans"/>
                <a:cs typeface="Quattrocento Sans"/>
                <a:sym typeface="Quattrocento Sans"/>
              </a:rPr>
              <a:t>It is used in systems such as text prediction, speech recognition, video tagging and much more.</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9"/>
          <p:cNvSpPr txBox="1"/>
          <p:nvPr>
            <p:ph type="title"/>
          </p:nvPr>
        </p:nvSpPr>
        <p:spPr>
          <a:xfrm>
            <a:off x="588263" y="457200"/>
            <a:ext cx="110184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92D050"/>
                </a:solidFill>
              </a:rPr>
              <a:t>Microsoft Azure for Machine Learning</a:t>
            </a:r>
            <a:endParaRPr>
              <a:solidFill>
                <a:srgbClr val="92D050"/>
              </a:solidFill>
            </a:endParaRPr>
          </a:p>
        </p:txBody>
      </p:sp>
      <p:sp>
        <p:nvSpPr>
          <p:cNvPr id="367" name="Google Shape;367;p59"/>
          <p:cNvSpPr txBox="1"/>
          <p:nvPr>
            <p:ph idx="1" type="body"/>
          </p:nvPr>
        </p:nvSpPr>
        <p:spPr>
          <a:xfrm>
            <a:off x="586400" y="1434378"/>
            <a:ext cx="11018400" cy="3827100"/>
          </a:xfrm>
          <a:prstGeom prst="rect">
            <a:avLst/>
          </a:prstGeom>
        </p:spPr>
        <p:txBody>
          <a:bodyPr anchorCtr="0" anchor="t" bIns="0" lIns="0" spcFirstLastPara="1" rIns="0" wrap="square" tIns="0">
            <a:noAutofit/>
          </a:bodyPr>
          <a:lstStyle/>
          <a:p>
            <a:pPr indent="0" lvl="0" marL="0" rtl="0" algn="l">
              <a:lnSpc>
                <a:spcPct val="115000"/>
              </a:lnSpc>
              <a:spcBef>
                <a:spcPts val="560"/>
              </a:spcBef>
              <a:spcAft>
                <a:spcPts val="0"/>
              </a:spcAft>
              <a:buNone/>
            </a:pPr>
            <a:r>
              <a:rPr lang="en-US"/>
              <a:t>Advantages -</a:t>
            </a:r>
            <a:endParaRPr/>
          </a:p>
          <a:p>
            <a:pPr indent="-388620" lvl="0" marL="457200" rtl="0" algn="l">
              <a:lnSpc>
                <a:spcPct val="115000"/>
              </a:lnSpc>
              <a:spcBef>
                <a:spcPts val="560"/>
              </a:spcBef>
              <a:spcAft>
                <a:spcPts val="0"/>
              </a:spcAft>
              <a:buSzPts val="2520"/>
              <a:buChar char="●"/>
            </a:pPr>
            <a:r>
              <a:rPr lang="en-US"/>
              <a:t>Higher computing power</a:t>
            </a:r>
            <a:endParaRPr/>
          </a:p>
          <a:p>
            <a:pPr indent="-388620" lvl="0" marL="457200" rtl="0" algn="l">
              <a:lnSpc>
                <a:spcPct val="115000"/>
              </a:lnSpc>
              <a:spcBef>
                <a:spcPts val="0"/>
              </a:spcBef>
              <a:spcAft>
                <a:spcPts val="0"/>
              </a:spcAft>
              <a:buSzPts val="2520"/>
              <a:buChar char="●"/>
            </a:pPr>
            <a:r>
              <a:rPr lang="en-US"/>
              <a:t>Unlimited Storage Capacities</a:t>
            </a:r>
            <a:endParaRPr/>
          </a:p>
          <a:p>
            <a:pPr indent="-388620" lvl="0" marL="457200" rtl="0" algn="l">
              <a:lnSpc>
                <a:spcPct val="115000"/>
              </a:lnSpc>
              <a:spcBef>
                <a:spcPts val="0"/>
              </a:spcBef>
              <a:spcAft>
                <a:spcPts val="0"/>
              </a:spcAft>
              <a:buSzPts val="2520"/>
              <a:buChar char="●"/>
            </a:pPr>
            <a:r>
              <a:rPr lang="en-US"/>
              <a:t>Access from remote locations</a:t>
            </a:r>
            <a:endParaRPr/>
          </a:p>
          <a:p>
            <a:pPr indent="-388620" lvl="0" marL="457200" rtl="0" algn="l">
              <a:lnSpc>
                <a:spcPct val="115000"/>
              </a:lnSpc>
              <a:spcBef>
                <a:spcPts val="0"/>
              </a:spcBef>
              <a:spcAft>
                <a:spcPts val="0"/>
              </a:spcAft>
              <a:buSzPts val="2520"/>
              <a:buChar char="●"/>
            </a:pPr>
            <a:r>
              <a:rPr lang="en-US"/>
              <a:t>Hardware freedom and reliability</a:t>
            </a:r>
            <a:endParaRPr/>
          </a:p>
          <a:p>
            <a:pPr indent="-388620" lvl="0" marL="457200" rtl="0" algn="l">
              <a:lnSpc>
                <a:spcPct val="115000"/>
              </a:lnSpc>
              <a:spcBef>
                <a:spcPts val="0"/>
              </a:spcBef>
              <a:spcAft>
                <a:spcPts val="0"/>
              </a:spcAft>
              <a:buSzPts val="2520"/>
              <a:buChar char="●"/>
            </a:pPr>
            <a:r>
              <a:rPr lang="en-US"/>
              <a:t>Backup and Recovery</a:t>
            </a:r>
            <a:endParaRPr/>
          </a:p>
          <a:p>
            <a:pPr indent="-388620" lvl="0" marL="457200" rtl="0" algn="l">
              <a:lnSpc>
                <a:spcPct val="115000"/>
              </a:lnSpc>
              <a:spcBef>
                <a:spcPts val="0"/>
              </a:spcBef>
              <a:spcAft>
                <a:spcPts val="0"/>
              </a:spcAft>
              <a:buSzPts val="2520"/>
              <a:buChar char="●"/>
            </a:pPr>
            <a:r>
              <a:rPr lang="en-US"/>
              <a:t>Cost efficient (Pay only for the resources you use)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0"/>
          <p:cNvSpPr txBox="1"/>
          <p:nvPr>
            <p:ph type="title"/>
          </p:nvPr>
        </p:nvSpPr>
        <p:spPr>
          <a:xfrm>
            <a:off x="584211" y="1626879"/>
            <a:ext cx="9144000" cy="498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Quattrocento Sans"/>
              <a:buNone/>
            </a:pPr>
            <a:r>
              <a:rPr lang="en-US"/>
              <a:t>Thank You!</a:t>
            </a:r>
            <a:endParaRPr/>
          </a:p>
        </p:txBody>
      </p:sp>
      <p:sp>
        <p:nvSpPr>
          <p:cNvPr id="377" name="Google Shape;377;p60"/>
          <p:cNvSpPr txBox="1"/>
          <p:nvPr/>
        </p:nvSpPr>
        <p:spPr>
          <a:xfrm>
            <a:off x="567461" y="2273777"/>
            <a:ext cx="7955103" cy="2981970"/>
          </a:xfrm>
          <a:prstGeom prst="rect">
            <a:avLst/>
          </a:prstGeom>
          <a:noFill/>
          <a:ln>
            <a:noFill/>
          </a:ln>
        </p:spPr>
        <p:txBody>
          <a:bodyPr anchorCtr="0" anchor="t" bIns="0" lIns="0" spcFirstLastPara="1" rIns="0" wrap="square" tIns="0">
            <a:noAutofit/>
          </a:bodyPr>
          <a:lstStyle/>
          <a:p>
            <a:pPr indent="0" lvl="0" marL="0" marR="0" rtl="0" algn="l">
              <a:lnSpc>
                <a:spcPct val="200000"/>
              </a:lnSpc>
              <a:spcBef>
                <a:spcPts val="0"/>
              </a:spcBef>
              <a:spcAft>
                <a:spcPts val="0"/>
              </a:spcAft>
              <a:buNone/>
            </a:pPr>
            <a:r>
              <a:rPr b="0" i="0" lang="en-US" sz="2000" u="none" cap="none" strike="noStrike">
                <a:solidFill>
                  <a:schemeClr val="lt1"/>
                </a:solidFill>
                <a:latin typeface="Quattrocento Sans"/>
                <a:ea typeface="Quattrocento Sans"/>
                <a:cs typeface="Quattrocento Sans"/>
                <a:sym typeface="Quattrocento Sans"/>
              </a:rPr>
              <a:t>Contact us:</a:t>
            </a:r>
            <a:endParaRPr/>
          </a:p>
          <a:p>
            <a:pPr indent="0" lvl="0" marL="0" marR="0" rtl="0" algn="l">
              <a:lnSpc>
                <a:spcPct val="200000"/>
              </a:lnSpc>
              <a:spcBef>
                <a:spcPts val="0"/>
              </a:spcBef>
              <a:spcAft>
                <a:spcPts val="0"/>
              </a:spcAft>
              <a:buNone/>
            </a:pPr>
            <a:r>
              <a:rPr b="0" i="0" lang="en-US" sz="2000" u="sng" cap="none" strike="noStrike">
                <a:solidFill>
                  <a:schemeClr val="hlink"/>
                </a:solidFill>
                <a:latin typeface="Quattrocento Sans"/>
                <a:ea typeface="Quattrocento Sans"/>
                <a:cs typeface="Quattrocento Sans"/>
                <a:sym typeface="Quattrocento Sans"/>
                <a:hlinkClick r:id="rId3"/>
              </a:rPr>
              <a:t>Gouri.Rajesh@studentambassadors.com</a:t>
            </a:r>
            <a:r>
              <a:rPr b="0" i="0" lang="en-US" sz="2000" u="none" cap="none" strike="noStrike">
                <a:solidFill>
                  <a:schemeClr val="lt1"/>
                </a:solidFill>
                <a:latin typeface="Quattrocento Sans"/>
                <a:ea typeface="Quattrocento Sans"/>
                <a:cs typeface="Quattrocento Sans"/>
                <a:sym typeface="Quattrocento Sans"/>
              </a:rPr>
              <a:t>   [Gouri Rajesh]</a:t>
            </a:r>
            <a:endParaRPr/>
          </a:p>
          <a:p>
            <a:pPr indent="0" lvl="0" marL="0" marR="0" rtl="0" algn="l">
              <a:lnSpc>
                <a:spcPct val="200000"/>
              </a:lnSpc>
              <a:spcBef>
                <a:spcPts val="0"/>
              </a:spcBef>
              <a:spcAft>
                <a:spcPts val="0"/>
              </a:spcAft>
              <a:buNone/>
            </a:pPr>
            <a:r>
              <a:rPr b="0" i="0" lang="en-US" sz="2000" u="sng" cap="none" strike="noStrike">
                <a:solidFill>
                  <a:schemeClr val="hlink"/>
                </a:solidFill>
                <a:latin typeface="Quattrocento Sans"/>
                <a:ea typeface="Quattrocento Sans"/>
                <a:cs typeface="Quattrocento Sans"/>
                <a:sym typeface="Quattrocento Sans"/>
                <a:hlinkClick r:id="rId4"/>
              </a:rPr>
              <a:t>Goutam.Shanbhag@studentambassadors.com</a:t>
            </a:r>
            <a:r>
              <a:rPr b="0" i="0" lang="en-US" sz="2000" u="none" cap="none" strike="noStrike">
                <a:solidFill>
                  <a:schemeClr val="lt1"/>
                </a:solidFill>
                <a:latin typeface="Quattrocento Sans"/>
                <a:ea typeface="Quattrocento Sans"/>
                <a:cs typeface="Quattrocento Sans"/>
                <a:sym typeface="Quattrocento Sans"/>
              </a:rPr>
              <a:t>   [Goutam Shanbhag]</a:t>
            </a:r>
            <a:endParaRPr/>
          </a:p>
          <a:p>
            <a:pPr indent="0" lvl="0" marL="0" marR="0" rtl="0" algn="l">
              <a:lnSpc>
                <a:spcPct val="200000"/>
              </a:lnSpc>
              <a:spcBef>
                <a:spcPts val="0"/>
              </a:spcBef>
              <a:spcAft>
                <a:spcPts val="0"/>
              </a:spcAft>
              <a:buNone/>
            </a:pPr>
            <a:r>
              <a:rPr b="0" i="0" lang="en-US" sz="2000" u="sng" cap="none" strike="noStrike">
                <a:solidFill>
                  <a:schemeClr val="hlink"/>
                </a:solidFill>
                <a:latin typeface="Quattrocento Sans"/>
                <a:ea typeface="Quattrocento Sans"/>
                <a:cs typeface="Quattrocento Sans"/>
                <a:sym typeface="Quattrocento Sans"/>
                <a:hlinkClick r:id="rId5"/>
              </a:rPr>
              <a:t>Arohi.Jain@studentambassadors.com</a:t>
            </a:r>
            <a:r>
              <a:rPr b="0" i="0" lang="en-US" sz="2000" u="none" cap="none" strike="noStrike">
                <a:solidFill>
                  <a:schemeClr val="lt1"/>
                </a:solidFill>
                <a:latin typeface="Quattrocento Sans"/>
                <a:ea typeface="Quattrocento Sans"/>
                <a:cs typeface="Quattrocento Sans"/>
                <a:sym typeface="Quattrocento Sans"/>
              </a:rPr>
              <a:t>   [Arohi Jain]</a:t>
            </a:r>
            <a:endParaRPr/>
          </a:p>
          <a:p>
            <a:pPr indent="0" lvl="0" marL="0" marR="0" rtl="0" algn="l">
              <a:lnSpc>
                <a:spcPct val="200000"/>
              </a:lnSpc>
              <a:spcBef>
                <a:spcPts val="0"/>
              </a:spcBef>
              <a:spcAft>
                <a:spcPts val="0"/>
              </a:spcAft>
              <a:buNone/>
            </a:pPr>
            <a:r>
              <a:t/>
            </a:r>
            <a:endParaRPr b="0" i="0" sz="2000" u="none" cap="none" strike="noStrike">
              <a:solidFill>
                <a:schemeClr val="lt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4"/>
          <p:cNvSpPr txBox="1"/>
          <p:nvPr>
            <p:ph type="title"/>
          </p:nvPr>
        </p:nvSpPr>
        <p:spPr>
          <a:xfrm>
            <a:off x="4161926" y="540175"/>
            <a:ext cx="3446238" cy="553998"/>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SzPts val="3600"/>
              <a:buFont typeface="Quattrocento Sans"/>
              <a:buNone/>
            </a:pPr>
            <a:r>
              <a:rPr lang="en-US"/>
              <a:t>Today’s Speakers</a:t>
            </a:r>
            <a:endParaRPr/>
          </a:p>
        </p:txBody>
      </p:sp>
      <p:sp>
        <p:nvSpPr>
          <p:cNvPr id="139" name="Google Shape;139;p34"/>
          <p:cNvSpPr txBox="1"/>
          <p:nvPr>
            <p:ph idx="1" type="body"/>
          </p:nvPr>
        </p:nvSpPr>
        <p:spPr>
          <a:xfrm>
            <a:off x="1436456" y="4994278"/>
            <a:ext cx="1573074" cy="615553"/>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lt1"/>
              </a:buClr>
              <a:buSzPts val="1800"/>
              <a:buNone/>
            </a:pPr>
            <a:r>
              <a:rPr lang="en-US"/>
              <a:t>Gouri Rajesh</a:t>
            </a:r>
            <a:endParaRPr/>
          </a:p>
          <a:p>
            <a:pPr indent="0" lvl="0" marL="0" rtl="0" algn="ctr">
              <a:lnSpc>
                <a:spcPct val="100000"/>
              </a:lnSpc>
              <a:spcBef>
                <a:spcPts val="0"/>
              </a:spcBef>
              <a:spcAft>
                <a:spcPts val="0"/>
              </a:spcAft>
              <a:buClr>
                <a:schemeClr val="lt1"/>
              </a:buClr>
              <a:buSzPts val="1800"/>
              <a:buNone/>
            </a:pPr>
            <a:r>
              <a:rPr lang="en-US"/>
              <a:t>[MLSA Alpha]</a:t>
            </a:r>
            <a:endParaRPr/>
          </a:p>
        </p:txBody>
      </p:sp>
      <p:sp>
        <p:nvSpPr>
          <p:cNvPr id="140" name="Google Shape;140;p34"/>
          <p:cNvSpPr txBox="1"/>
          <p:nvPr/>
        </p:nvSpPr>
        <p:spPr>
          <a:xfrm>
            <a:off x="4829328" y="4994277"/>
            <a:ext cx="2442839" cy="615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Noto Sans Symbols"/>
              <a:buNone/>
            </a:pPr>
            <a:r>
              <a:rPr b="0" i="0" lang="en-US" sz="2000" u="none" cap="none" strike="noStrike">
                <a:solidFill>
                  <a:schemeClr val="lt1"/>
                </a:solidFill>
                <a:latin typeface="Quattrocento Sans"/>
                <a:ea typeface="Quattrocento Sans"/>
                <a:cs typeface="Quattrocento Sans"/>
                <a:sym typeface="Quattrocento Sans"/>
              </a:rPr>
              <a:t>Goutam Shanbhag [MLSA Alpha]</a:t>
            </a:r>
            <a:endParaRPr/>
          </a:p>
        </p:txBody>
      </p:sp>
      <p:sp>
        <p:nvSpPr>
          <p:cNvPr id="141" name="Google Shape;141;p34"/>
          <p:cNvSpPr txBox="1"/>
          <p:nvPr/>
        </p:nvSpPr>
        <p:spPr>
          <a:xfrm>
            <a:off x="8994312" y="4994276"/>
            <a:ext cx="1573074" cy="615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Noto Sans Symbols"/>
              <a:buNone/>
            </a:pPr>
            <a:r>
              <a:rPr b="0" i="0" lang="en-US" sz="2000" u="none" cap="none" strike="noStrike">
                <a:solidFill>
                  <a:schemeClr val="lt1"/>
                </a:solidFill>
                <a:latin typeface="Quattrocento Sans"/>
                <a:ea typeface="Quattrocento Sans"/>
                <a:cs typeface="Quattrocento Sans"/>
                <a:sym typeface="Quattrocento Sans"/>
              </a:rPr>
              <a:t>Arohi Jain</a:t>
            </a:r>
            <a:endParaRPr/>
          </a:p>
          <a:p>
            <a:pPr indent="0" lvl="0" marL="0" marR="0" rtl="0" algn="ctr">
              <a:lnSpc>
                <a:spcPct val="100000"/>
              </a:lnSpc>
              <a:spcBef>
                <a:spcPts val="0"/>
              </a:spcBef>
              <a:spcAft>
                <a:spcPts val="0"/>
              </a:spcAft>
              <a:buClr>
                <a:schemeClr val="lt1"/>
              </a:buClr>
              <a:buSzPts val="1800"/>
              <a:buFont typeface="Noto Sans Symbols"/>
              <a:buNone/>
            </a:pPr>
            <a:r>
              <a:rPr b="0" i="0" lang="en-US" sz="2000" u="none" cap="none" strike="noStrike">
                <a:solidFill>
                  <a:schemeClr val="lt1"/>
                </a:solidFill>
                <a:latin typeface="Quattrocento Sans"/>
                <a:ea typeface="Quattrocento Sans"/>
                <a:cs typeface="Quattrocento Sans"/>
                <a:sym typeface="Quattrocento Sans"/>
              </a:rPr>
              <a:t>[MLSA Alpha]</a:t>
            </a:r>
            <a:endParaRPr/>
          </a:p>
        </p:txBody>
      </p:sp>
      <p:pic>
        <p:nvPicPr>
          <p:cNvPr id="142" name="Google Shape;142;p34"/>
          <p:cNvPicPr preferRelativeResize="0"/>
          <p:nvPr/>
        </p:nvPicPr>
        <p:blipFill rotWithShape="1">
          <a:blip r:embed="rId3">
            <a:alphaModFix/>
          </a:blip>
          <a:srcRect b="0" l="0" r="0" t="0"/>
          <a:stretch/>
        </p:blipFill>
        <p:spPr>
          <a:xfrm>
            <a:off x="1251135" y="1765546"/>
            <a:ext cx="2108200" cy="2971800"/>
          </a:xfrm>
          <a:prstGeom prst="rect">
            <a:avLst/>
          </a:prstGeom>
          <a:noFill/>
          <a:ln>
            <a:noFill/>
          </a:ln>
        </p:spPr>
      </p:pic>
      <p:pic>
        <p:nvPicPr>
          <p:cNvPr id="143" name="Google Shape;143;p34"/>
          <p:cNvPicPr preferRelativeResize="0"/>
          <p:nvPr/>
        </p:nvPicPr>
        <p:blipFill rotWithShape="1">
          <a:blip r:embed="rId4">
            <a:alphaModFix/>
          </a:blip>
          <a:srcRect b="0" l="0" r="0" t="0"/>
          <a:stretch/>
        </p:blipFill>
        <p:spPr>
          <a:xfrm>
            <a:off x="8506308" y="1737803"/>
            <a:ext cx="2592231" cy="2999543"/>
          </a:xfrm>
          <a:prstGeom prst="rect">
            <a:avLst/>
          </a:prstGeom>
          <a:noFill/>
          <a:ln>
            <a:noFill/>
          </a:ln>
        </p:spPr>
      </p:pic>
      <p:pic>
        <p:nvPicPr>
          <p:cNvPr id="144" name="Google Shape;144;p34"/>
          <p:cNvPicPr preferRelativeResize="0"/>
          <p:nvPr/>
        </p:nvPicPr>
        <p:blipFill>
          <a:blip r:embed="rId5">
            <a:alphaModFix/>
          </a:blip>
          <a:stretch>
            <a:fillRect/>
          </a:stretch>
        </p:blipFill>
        <p:spPr>
          <a:xfrm>
            <a:off x="4867035" y="1751675"/>
            <a:ext cx="2367426" cy="29995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5"/>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600"/>
              <a:buFont typeface="Quattrocento Sans"/>
              <a:buNone/>
            </a:pPr>
            <a:r>
              <a:rPr lang="en-US"/>
              <a:t>Let’s get started!</a:t>
            </a:r>
            <a:endParaRPr/>
          </a:p>
        </p:txBody>
      </p:sp>
      <p:sp>
        <p:nvSpPr>
          <p:cNvPr id="154" name="Google Shape;154;p35"/>
          <p:cNvSpPr txBox="1"/>
          <p:nvPr>
            <p:ph idx="1" type="body"/>
          </p:nvPr>
        </p:nvSpPr>
        <p:spPr>
          <a:xfrm>
            <a:off x="586740" y="1179464"/>
            <a:ext cx="11018520" cy="43088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520"/>
              <a:buNone/>
            </a:pPr>
            <a:r>
              <a:rPr lang="en-US"/>
              <a:t>What path should I follow?</a:t>
            </a:r>
            <a:endParaRPr/>
          </a:p>
        </p:txBody>
      </p:sp>
      <p:grpSp>
        <p:nvGrpSpPr>
          <p:cNvPr id="155" name="Google Shape;155;p35"/>
          <p:cNvGrpSpPr/>
          <p:nvPr/>
        </p:nvGrpSpPr>
        <p:grpSpPr>
          <a:xfrm>
            <a:off x="3061602" y="2019307"/>
            <a:ext cx="6068808" cy="3600300"/>
            <a:chOff x="272527" y="-86"/>
            <a:chExt cx="6068808" cy="3600300"/>
          </a:xfrm>
        </p:grpSpPr>
        <p:sp>
          <p:nvSpPr>
            <p:cNvPr id="156" name="Google Shape;156;p35"/>
            <p:cNvSpPr/>
            <p:nvPr/>
          </p:nvSpPr>
          <p:spPr>
            <a:xfrm>
              <a:off x="3648951" y="1800107"/>
              <a:ext cx="448730" cy="855051"/>
            </a:xfrm>
            <a:custGeom>
              <a:rect b="b" l="l" r="r" t="t"/>
              <a:pathLst>
                <a:path extrusionOk="0" h="120000" w="120000">
                  <a:moveTo>
                    <a:pt x="0" y="0"/>
                  </a:moveTo>
                  <a:lnTo>
                    <a:pt x="60000" y="0"/>
                  </a:lnTo>
                  <a:lnTo>
                    <a:pt x="60000" y="120000"/>
                  </a:lnTo>
                  <a:lnTo>
                    <a:pt x="120000" y="120000"/>
                  </a:lnTo>
                </a:path>
              </a:pathLst>
            </a:custGeom>
            <a:noFill/>
            <a:ln cap="flat" cmpd="sng" w="10775">
              <a:solidFill>
                <a:srgbClr val="006C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5"/>
            <p:cNvSpPr txBox="1"/>
            <p:nvPr/>
          </p:nvSpPr>
          <p:spPr>
            <a:xfrm>
              <a:off x="3849176" y="2203491"/>
              <a:ext cx="48282" cy="4828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Quattrocento Sans"/>
                <a:buNone/>
              </a:pPr>
              <a:r>
                <a:t/>
              </a:r>
              <a:endParaRPr b="0" i="0" sz="500" u="none" cap="none" strike="noStrike">
                <a:solidFill>
                  <a:schemeClr val="lt1"/>
                </a:solidFill>
                <a:latin typeface="Quattrocento Sans"/>
                <a:ea typeface="Quattrocento Sans"/>
                <a:cs typeface="Quattrocento Sans"/>
                <a:sym typeface="Quattrocento Sans"/>
              </a:endParaRPr>
            </a:p>
          </p:txBody>
        </p:sp>
        <p:sp>
          <p:nvSpPr>
            <p:cNvPr id="158" name="Google Shape;158;p35"/>
            <p:cNvSpPr/>
            <p:nvPr/>
          </p:nvSpPr>
          <p:spPr>
            <a:xfrm>
              <a:off x="3648951" y="1754387"/>
              <a:ext cx="448730" cy="91440"/>
            </a:xfrm>
            <a:custGeom>
              <a:rect b="b" l="l" r="r" t="t"/>
              <a:pathLst>
                <a:path extrusionOk="0" h="120000" w="120000">
                  <a:moveTo>
                    <a:pt x="0" y="60000"/>
                  </a:moveTo>
                  <a:lnTo>
                    <a:pt x="120000" y="60000"/>
                  </a:lnTo>
                </a:path>
              </a:pathLst>
            </a:custGeom>
            <a:noFill/>
            <a:ln cap="flat" cmpd="sng" w="10775">
              <a:solidFill>
                <a:srgbClr val="006C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5"/>
            <p:cNvSpPr txBox="1"/>
            <p:nvPr/>
          </p:nvSpPr>
          <p:spPr>
            <a:xfrm>
              <a:off x="3862099" y="1788889"/>
              <a:ext cx="22436" cy="2243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Quattrocento Sans"/>
                <a:buNone/>
              </a:pPr>
              <a:r>
                <a:t/>
              </a:r>
              <a:endParaRPr b="0" i="0" sz="500" u="none" cap="none" strike="noStrike">
                <a:solidFill>
                  <a:schemeClr val="lt1"/>
                </a:solidFill>
                <a:latin typeface="Quattrocento Sans"/>
                <a:ea typeface="Quattrocento Sans"/>
                <a:cs typeface="Quattrocento Sans"/>
                <a:sym typeface="Quattrocento Sans"/>
              </a:endParaRPr>
            </a:p>
          </p:txBody>
        </p:sp>
        <p:sp>
          <p:nvSpPr>
            <p:cNvPr id="160" name="Google Shape;160;p35"/>
            <p:cNvSpPr/>
            <p:nvPr/>
          </p:nvSpPr>
          <p:spPr>
            <a:xfrm>
              <a:off x="3648951" y="945056"/>
              <a:ext cx="448730" cy="855051"/>
            </a:xfrm>
            <a:custGeom>
              <a:rect b="b" l="l" r="r" t="t"/>
              <a:pathLst>
                <a:path extrusionOk="0" h="120000" w="120000">
                  <a:moveTo>
                    <a:pt x="0" y="120000"/>
                  </a:moveTo>
                  <a:lnTo>
                    <a:pt x="60000" y="120000"/>
                  </a:lnTo>
                  <a:lnTo>
                    <a:pt x="60000" y="0"/>
                  </a:lnTo>
                  <a:lnTo>
                    <a:pt x="120000" y="0"/>
                  </a:lnTo>
                </a:path>
              </a:pathLst>
            </a:custGeom>
            <a:noFill/>
            <a:ln cap="flat" cmpd="sng" w="10775">
              <a:solidFill>
                <a:srgbClr val="006C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5"/>
            <p:cNvSpPr txBox="1"/>
            <p:nvPr/>
          </p:nvSpPr>
          <p:spPr>
            <a:xfrm>
              <a:off x="3849176" y="1348440"/>
              <a:ext cx="48282" cy="4828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Quattrocento Sans"/>
                <a:buNone/>
              </a:pPr>
              <a:r>
                <a:t/>
              </a:r>
              <a:endParaRPr b="0" i="0" sz="500" u="none" cap="none" strike="noStrike">
                <a:solidFill>
                  <a:schemeClr val="lt1"/>
                </a:solidFill>
                <a:latin typeface="Quattrocento Sans"/>
                <a:ea typeface="Quattrocento Sans"/>
                <a:cs typeface="Quattrocento Sans"/>
                <a:sym typeface="Quattrocento Sans"/>
              </a:endParaRPr>
            </a:p>
          </p:txBody>
        </p:sp>
        <p:sp>
          <p:nvSpPr>
            <p:cNvPr id="162" name="Google Shape;162;p35"/>
            <p:cNvSpPr/>
            <p:nvPr/>
          </p:nvSpPr>
          <p:spPr>
            <a:xfrm>
              <a:off x="956567" y="1754387"/>
              <a:ext cx="448730" cy="91440"/>
            </a:xfrm>
            <a:custGeom>
              <a:rect b="b" l="l" r="r" t="t"/>
              <a:pathLst>
                <a:path extrusionOk="0" h="120000" w="120000">
                  <a:moveTo>
                    <a:pt x="0" y="60000"/>
                  </a:moveTo>
                  <a:lnTo>
                    <a:pt x="120000" y="60000"/>
                  </a:lnTo>
                </a:path>
              </a:pathLst>
            </a:custGeom>
            <a:noFill/>
            <a:ln cap="flat" cmpd="sng" w="10775">
              <a:solidFill>
                <a:srgbClr val="005F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5"/>
            <p:cNvSpPr txBox="1"/>
            <p:nvPr/>
          </p:nvSpPr>
          <p:spPr>
            <a:xfrm>
              <a:off x="1169714" y="1788889"/>
              <a:ext cx="22436" cy="2243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lt1"/>
                </a:buClr>
                <a:buSzPts val="500"/>
                <a:buFont typeface="Quattrocento Sans"/>
                <a:buNone/>
              </a:pPr>
              <a:r>
                <a:t/>
              </a:r>
              <a:endParaRPr b="0" i="0" sz="500" u="none" cap="none" strike="noStrike">
                <a:solidFill>
                  <a:schemeClr val="lt1"/>
                </a:solidFill>
                <a:latin typeface="Quattrocento Sans"/>
                <a:ea typeface="Quattrocento Sans"/>
                <a:cs typeface="Quattrocento Sans"/>
                <a:sym typeface="Quattrocento Sans"/>
              </a:endParaRPr>
            </a:p>
          </p:txBody>
        </p:sp>
        <p:sp>
          <p:nvSpPr>
            <p:cNvPr id="164" name="Google Shape;164;p35"/>
            <p:cNvSpPr/>
            <p:nvPr/>
          </p:nvSpPr>
          <p:spPr>
            <a:xfrm rot="-5400000">
              <a:off x="-1185623" y="1458064"/>
              <a:ext cx="3600300" cy="684000"/>
            </a:xfrm>
            <a:prstGeom prst="rect">
              <a:avLst/>
            </a:prstGeom>
            <a:solidFill>
              <a:srgbClr val="0077D4"/>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5"/>
            <p:cNvSpPr txBox="1"/>
            <p:nvPr/>
          </p:nvSpPr>
          <p:spPr>
            <a:xfrm rot="-5400000">
              <a:off x="-1185623" y="1458064"/>
              <a:ext cx="3600300" cy="684000"/>
            </a:xfrm>
            <a:prstGeom prst="rect">
              <a:avLst/>
            </a:prstGeom>
            <a:noFill/>
            <a:ln>
              <a:noFill/>
            </a:ln>
          </p:spPr>
          <p:txBody>
            <a:bodyPr anchorCtr="0" anchor="ctr" bIns="26025" lIns="26025" spcFirstLastPara="1" rIns="26025" wrap="square" tIns="26025">
              <a:noAutofit/>
            </a:bodyPr>
            <a:lstStyle/>
            <a:p>
              <a:pPr indent="0" lvl="0" marL="0" marR="0" rtl="0" algn="ctr">
                <a:lnSpc>
                  <a:spcPct val="90000"/>
                </a:lnSpc>
                <a:spcBef>
                  <a:spcPts val="0"/>
                </a:spcBef>
                <a:spcAft>
                  <a:spcPts val="0"/>
                </a:spcAft>
                <a:buClr>
                  <a:schemeClr val="lt1"/>
                </a:buClr>
                <a:buSzPts val="4100"/>
                <a:buFont typeface="Quattrocento Sans"/>
                <a:buNone/>
              </a:pPr>
              <a:r>
                <a:rPr b="0" i="0" lang="en-US" sz="3600" u="none" cap="none" strike="noStrike">
                  <a:solidFill>
                    <a:schemeClr val="lt1"/>
                  </a:solidFill>
                  <a:latin typeface="Quattrocento Sans"/>
                  <a:ea typeface="Quattrocento Sans"/>
                  <a:cs typeface="Quattrocento Sans"/>
                  <a:sym typeface="Quattrocento Sans"/>
                </a:rPr>
                <a:t>Data Science </a:t>
              </a:r>
              <a:endParaRPr b="0" i="0" sz="3600" u="none" cap="none" strike="noStrike">
                <a:solidFill>
                  <a:schemeClr val="lt1"/>
                </a:solidFill>
                <a:latin typeface="Quattrocento Sans"/>
                <a:ea typeface="Quattrocento Sans"/>
                <a:cs typeface="Quattrocento Sans"/>
                <a:sym typeface="Quattrocento Sans"/>
              </a:endParaRPr>
            </a:p>
          </p:txBody>
        </p:sp>
        <p:sp>
          <p:nvSpPr>
            <p:cNvPr id="166" name="Google Shape;166;p35"/>
            <p:cNvSpPr/>
            <p:nvPr/>
          </p:nvSpPr>
          <p:spPr>
            <a:xfrm>
              <a:off x="1405297" y="1458087"/>
              <a:ext cx="2243653" cy="684040"/>
            </a:xfrm>
            <a:prstGeom prst="rect">
              <a:avLst/>
            </a:prstGeom>
            <a:solidFill>
              <a:srgbClr val="0077D4"/>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5"/>
            <p:cNvSpPr txBox="1"/>
            <p:nvPr/>
          </p:nvSpPr>
          <p:spPr>
            <a:xfrm>
              <a:off x="1405297" y="1458087"/>
              <a:ext cx="2243700" cy="68400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lt1"/>
                </a:buClr>
                <a:buSzPts val="2100"/>
                <a:buFont typeface="Quattrocento Sans"/>
                <a:buNone/>
              </a:pPr>
              <a:r>
                <a:rPr b="0" i="0" lang="en-US" sz="2100" u="none" cap="none" strike="noStrike">
                  <a:solidFill>
                    <a:schemeClr val="lt1"/>
                  </a:solidFill>
                  <a:latin typeface="Quattrocento Sans"/>
                  <a:ea typeface="Quattrocento Sans"/>
                  <a:cs typeface="Quattrocento Sans"/>
                  <a:sym typeface="Quattrocento Sans"/>
                </a:rPr>
                <a:t>Data Analysis</a:t>
              </a:r>
              <a:endParaRPr b="0" i="0" sz="2100" u="none" cap="none" strike="noStrike">
                <a:solidFill>
                  <a:schemeClr val="lt1"/>
                </a:solidFill>
                <a:latin typeface="Quattrocento Sans"/>
                <a:ea typeface="Quattrocento Sans"/>
                <a:cs typeface="Quattrocento Sans"/>
                <a:sym typeface="Quattrocento Sans"/>
              </a:endParaRPr>
            </a:p>
          </p:txBody>
        </p:sp>
        <p:sp>
          <p:nvSpPr>
            <p:cNvPr id="168" name="Google Shape;168;p35"/>
            <p:cNvSpPr/>
            <p:nvPr/>
          </p:nvSpPr>
          <p:spPr>
            <a:xfrm>
              <a:off x="4097682" y="603036"/>
              <a:ext cx="2243653" cy="684040"/>
            </a:xfrm>
            <a:prstGeom prst="rect">
              <a:avLst/>
            </a:prstGeom>
            <a:solidFill>
              <a:srgbClr val="0077D4"/>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5"/>
            <p:cNvSpPr txBox="1"/>
            <p:nvPr/>
          </p:nvSpPr>
          <p:spPr>
            <a:xfrm>
              <a:off x="4097682" y="603036"/>
              <a:ext cx="2243653" cy="68404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lt1"/>
                </a:buClr>
                <a:buSzPts val="2100"/>
                <a:buFont typeface="Quattrocento Sans"/>
                <a:buNone/>
              </a:pPr>
              <a:r>
                <a:rPr b="0" i="0" lang="en-US" sz="2100" u="none" cap="none" strike="noStrike">
                  <a:solidFill>
                    <a:schemeClr val="lt1"/>
                  </a:solidFill>
                  <a:latin typeface="Quattrocento Sans"/>
                  <a:ea typeface="Quattrocento Sans"/>
                  <a:cs typeface="Quattrocento Sans"/>
                  <a:sym typeface="Quattrocento Sans"/>
                </a:rPr>
                <a:t>Artificial Intelligence</a:t>
              </a:r>
              <a:endParaRPr b="0" i="0" sz="2100" u="none" cap="none" strike="noStrike">
                <a:solidFill>
                  <a:schemeClr val="lt1"/>
                </a:solidFill>
                <a:latin typeface="Quattrocento Sans"/>
                <a:ea typeface="Quattrocento Sans"/>
                <a:cs typeface="Quattrocento Sans"/>
                <a:sym typeface="Quattrocento Sans"/>
              </a:endParaRPr>
            </a:p>
          </p:txBody>
        </p:sp>
        <p:sp>
          <p:nvSpPr>
            <p:cNvPr id="170" name="Google Shape;170;p35"/>
            <p:cNvSpPr/>
            <p:nvPr/>
          </p:nvSpPr>
          <p:spPr>
            <a:xfrm>
              <a:off x="4097682" y="1458087"/>
              <a:ext cx="2243653" cy="684040"/>
            </a:xfrm>
            <a:prstGeom prst="rect">
              <a:avLst/>
            </a:prstGeom>
            <a:solidFill>
              <a:srgbClr val="0077D4"/>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5"/>
            <p:cNvSpPr txBox="1"/>
            <p:nvPr/>
          </p:nvSpPr>
          <p:spPr>
            <a:xfrm>
              <a:off x="4097682" y="1458087"/>
              <a:ext cx="2243653" cy="68404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lt1"/>
                </a:buClr>
                <a:buSzPts val="2100"/>
                <a:buFont typeface="Quattrocento Sans"/>
                <a:buNone/>
              </a:pPr>
              <a:r>
                <a:rPr b="0" i="0" lang="en-US" sz="2100" u="none" cap="none" strike="noStrike">
                  <a:solidFill>
                    <a:schemeClr val="lt1"/>
                  </a:solidFill>
                  <a:latin typeface="Quattrocento Sans"/>
                  <a:ea typeface="Quattrocento Sans"/>
                  <a:cs typeface="Quattrocento Sans"/>
                  <a:sym typeface="Quattrocento Sans"/>
                </a:rPr>
                <a:t>Machine Learning</a:t>
              </a:r>
              <a:endParaRPr b="0" i="0" sz="2100" u="none" cap="none" strike="noStrike">
                <a:solidFill>
                  <a:schemeClr val="lt1"/>
                </a:solidFill>
                <a:latin typeface="Quattrocento Sans"/>
                <a:ea typeface="Quattrocento Sans"/>
                <a:cs typeface="Quattrocento Sans"/>
                <a:sym typeface="Quattrocento Sans"/>
              </a:endParaRPr>
            </a:p>
          </p:txBody>
        </p:sp>
        <p:sp>
          <p:nvSpPr>
            <p:cNvPr id="172" name="Google Shape;172;p35"/>
            <p:cNvSpPr/>
            <p:nvPr/>
          </p:nvSpPr>
          <p:spPr>
            <a:xfrm>
              <a:off x="4097682" y="2313138"/>
              <a:ext cx="2243653" cy="684040"/>
            </a:xfrm>
            <a:prstGeom prst="rect">
              <a:avLst/>
            </a:prstGeom>
            <a:solidFill>
              <a:srgbClr val="0077D4"/>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5"/>
            <p:cNvSpPr txBox="1"/>
            <p:nvPr/>
          </p:nvSpPr>
          <p:spPr>
            <a:xfrm>
              <a:off x="4097682" y="2313138"/>
              <a:ext cx="2243653" cy="684040"/>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Clr>
                  <a:schemeClr val="lt1"/>
                </a:buClr>
                <a:buSzPts val="2100"/>
                <a:buFont typeface="Quattrocento Sans"/>
                <a:buNone/>
              </a:pPr>
              <a:r>
                <a:rPr b="0" i="0" lang="en-US" sz="2100" u="none" cap="none" strike="noStrike">
                  <a:solidFill>
                    <a:schemeClr val="lt1"/>
                  </a:solidFill>
                  <a:latin typeface="Quattrocento Sans"/>
                  <a:ea typeface="Quattrocento Sans"/>
                  <a:cs typeface="Quattrocento Sans"/>
                  <a:sym typeface="Quattrocento Sans"/>
                </a:rPr>
                <a:t>Deep Learning</a:t>
              </a:r>
              <a:endParaRPr b="0" i="0" sz="21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6"/>
          <p:cNvSpPr txBox="1"/>
          <p:nvPr>
            <p:ph type="title"/>
          </p:nvPr>
        </p:nvSpPr>
        <p:spPr>
          <a:xfrm>
            <a:off x="586740" y="429768"/>
            <a:ext cx="11018520" cy="55399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4BB0FF"/>
              </a:buClr>
              <a:buSzPts val="3600"/>
              <a:buFont typeface="Quattrocento Sans"/>
              <a:buNone/>
            </a:pPr>
            <a:r>
              <a:rPr lang="en-US">
                <a:solidFill>
                  <a:srgbClr val="4BB0FF"/>
                </a:solidFill>
              </a:rPr>
              <a:t>Why Data Science?</a:t>
            </a:r>
            <a:endParaRPr>
              <a:solidFill>
                <a:srgbClr val="4BB0FF"/>
              </a:solidFill>
            </a:endParaRPr>
          </a:p>
        </p:txBody>
      </p:sp>
      <p:sp>
        <p:nvSpPr>
          <p:cNvPr id="179" name="Google Shape;179;p36"/>
          <p:cNvSpPr txBox="1"/>
          <p:nvPr>
            <p:ph idx="1" type="body"/>
          </p:nvPr>
        </p:nvSpPr>
        <p:spPr>
          <a:xfrm>
            <a:off x="586740" y="1134475"/>
            <a:ext cx="10662438" cy="529375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sz="2000"/>
              <a:t>In earlier times, the data we talk about today was entirely restricted to the human brain (such as remembering phone numbers or birthdays) but now its scope has been extended to storage devices so that we humans can remember and use our intelligence for more complex and meaningful tasks.</a:t>
            </a:r>
            <a:endParaRPr/>
          </a:p>
          <a:p>
            <a:pPr indent="0" lvl="0" marL="0" rtl="0" algn="l">
              <a:lnSpc>
                <a:spcPct val="100000"/>
              </a:lnSpc>
              <a:spcBef>
                <a:spcPts val="400"/>
              </a:spcBef>
              <a:spcAft>
                <a:spcPts val="0"/>
              </a:spcAft>
              <a:buClr>
                <a:schemeClr val="lt1"/>
              </a:buClr>
              <a:buSzPts val="1800"/>
              <a:buNone/>
            </a:pPr>
            <a:r>
              <a:t/>
            </a:r>
            <a:endParaRPr sz="2000"/>
          </a:p>
          <a:p>
            <a:pPr indent="0" lvl="0" marL="0" rtl="0" algn="l">
              <a:lnSpc>
                <a:spcPct val="100000"/>
              </a:lnSpc>
              <a:spcBef>
                <a:spcPts val="400"/>
              </a:spcBef>
              <a:spcAft>
                <a:spcPts val="0"/>
              </a:spcAft>
              <a:buClr>
                <a:schemeClr val="lt1"/>
              </a:buClr>
              <a:buSzPts val="1800"/>
              <a:buNone/>
            </a:pPr>
            <a:r>
              <a:rPr lang="en-US" sz="2000"/>
              <a:t>In today’s world we have data all around us. There is absolutely nothing that works without data.</a:t>
            </a:r>
            <a:endParaRPr/>
          </a:p>
          <a:p>
            <a:pPr indent="0" lvl="0" marL="0" rtl="0" algn="l">
              <a:lnSpc>
                <a:spcPct val="100000"/>
              </a:lnSpc>
              <a:spcBef>
                <a:spcPts val="400"/>
              </a:spcBef>
              <a:spcAft>
                <a:spcPts val="0"/>
              </a:spcAft>
              <a:buClr>
                <a:schemeClr val="lt1"/>
              </a:buClr>
              <a:buSzPts val="1800"/>
              <a:buNone/>
            </a:pPr>
            <a:r>
              <a:t/>
            </a:r>
            <a:endParaRPr sz="2000"/>
          </a:p>
          <a:p>
            <a:pPr indent="0" lvl="0" marL="0" rtl="0" algn="l">
              <a:lnSpc>
                <a:spcPct val="100000"/>
              </a:lnSpc>
              <a:spcBef>
                <a:spcPts val="400"/>
              </a:spcBef>
              <a:spcAft>
                <a:spcPts val="0"/>
              </a:spcAft>
              <a:buClr>
                <a:schemeClr val="lt1"/>
              </a:buClr>
              <a:buSzPts val="1800"/>
              <a:buNone/>
            </a:pPr>
            <a:r>
              <a:rPr lang="en-US" sz="2000"/>
              <a:t>Machines have made our lives easier and the way they do this is by collecting vast amount of data. Now you may ask why data? Machines are dumb and need to be trained to think like us humans and they only way to do that is feed it data which is equivalent to years of knowledge and experience in human terms.</a:t>
            </a:r>
            <a:endParaRPr/>
          </a:p>
          <a:p>
            <a:pPr indent="0" lvl="0" marL="0" rtl="0" algn="l">
              <a:lnSpc>
                <a:spcPct val="100000"/>
              </a:lnSpc>
              <a:spcBef>
                <a:spcPts val="400"/>
              </a:spcBef>
              <a:spcAft>
                <a:spcPts val="0"/>
              </a:spcAft>
              <a:buClr>
                <a:schemeClr val="lt1"/>
              </a:buClr>
              <a:buSzPts val="1800"/>
              <a:buNone/>
            </a:pPr>
            <a:r>
              <a:t/>
            </a:r>
            <a:endParaRPr sz="2000"/>
          </a:p>
          <a:p>
            <a:pPr indent="0" lvl="0" marL="0" rtl="0" algn="l">
              <a:lnSpc>
                <a:spcPct val="100000"/>
              </a:lnSpc>
              <a:spcBef>
                <a:spcPts val="400"/>
              </a:spcBef>
              <a:spcAft>
                <a:spcPts val="0"/>
              </a:spcAft>
              <a:buClr>
                <a:schemeClr val="lt1"/>
              </a:buClr>
              <a:buSzPts val="1800"/>
              <a:buNone/>
            </a:pPr>
            <a:r>
              <a:rPr lang="en-US" sz="2000"/>
              <a:t>Machines have become a staple in our lives and constantly helping them improve and in turn improve the human way of living has been the aim of many organizations. Data Science plays a major role in the same and hence its demand has grown exponentially over the years and will continue to be among the top skills in demand even in future.</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92D050"/>
              </a:buClr>
              <a:buSzPts val="3600"/>
              <a:buFont typeface="Quattrocento Sans"/>
              <a:buNone/>
            </a:pPr>
            <a:r>
              <a:rPr lang="en-US">
                <a:solidFill>
                  <a:srgbClr val="92D050"/>
                </a:solidFill>
              </a:rPr>
              <a:t>Data Science</a:t>
            </a:r>
            <a:endParaRPr/>
          </a:p>
        </p:txBody>
      </p:sp>
      <p:sp>
        <p:nvSpPr>
          <p:cNvPr id="189" name="Google Shape;189;p37"/>
          <p:cNvSpPr txBox="1"/>
          <p:nvPr>
            <p:ph idx="4294967295" type="body"/>
          </p:nvPr>
        </p:nvSpPr>
        <p:spPr>
          <a:xfrm>
            <a:off x="584200" y="1435501"/>
            <a:ext cx="11018400" cy="20490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chemeClr val="lt1"/>
              </a:buClr>
              <a:buSzPts val="2520"/>
              <a:buNone/>
            </a:pPr>
            <a:r>
              <a:rPr lang="en-US"/>
              <a:t>Data Science can simply be defined as the art of collecting data, analyzing the data, visualizing the data, try to make sense of it and applying  algorithms to this data to solve some real life problems or just understand data from a machine’s perspective.</a:t>
            </a:r>
            <a:endParaRPr/>
          </a:p>
        </p:txBody>
      </p:sp>
      <p:pic>
        <p:nvPicPr>
          <p:cNvPr id="190" name="Google Shape;190;p37"/>
          <p:cNvPicPr preferRelativeResize="0"/>
          <p:nvPr/>
        </p:nvPicPr>
        <p:blipFill rotWithShape="1">
          <a:blip r:embed="rId3">
            <a:alphaModFix/>
          </a:blip>
          <a:srcRect b="2600" l="0" r="0" t="-2600"/>
          <a:stretch/>
        </p:blipFill>
        <p:spPr>
          <a:xfrm>
            <a:off x="3229275" y="3484501"/>
            <a:ext cx="5728238" cy="30686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588263" y="457200"/>
            <a:ext cx="110184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92D050"/>
                </a:solidFill>
              </a:rPr>
              <a:t>Reasons for the Rise of Data Science -</a:t>
            </a:r>
            <a:endParaRPr>
              <a:solidFill>
                <a:srgbClr val="92D050"/>
              </a:solidFill>
            </a:endParaRPr>
          </a:p>
        </p:txBody>
      </p:sp>
      <p:sp>
        <p:nvSpPr>
          <p:cNvPr id="197" name="Google Shape;197;p38"/>
          <p:cNvSpPr txBox="1"/>
          <p:nvPr>
            <p:ph idx="1" type="body"/>
          </p:nvPr>
        </p:nvSpPr>
        <p:spPr>
          <a:xfrm>
            <a:off x="586400" y="1434373"/>
            <a:ext cx="11018400" cy="1290300"/>
          </a:xfrm>
          <a:prstGeom prst="rect">
            <a:avLst/>
          </a:prstGeom>
        </p:spPr>
        <p:txBody>
          <a:bodyPr anchorCtr="0" anchor="t" bIns="0" lIns="0" spcFirstLastPara="1" rIns="0" wrap="square" tIns="0">
            <a:noAutofit/>
          </a:bodyPr>
          <a:lstStyle/>
          <a:p>
            <a:pPr indent="-388620" lvl="0" marL="457200" rtl="0" algn="l">
              <a:spcBef>
                <a:spcPts val="560"/>
              </a:spcBef>
              <a:spcAft>
                <a:spcPts val="0"/>
              </a:spcAft>
              <a:buSzPts val="2520"/>
              <a:buChar char="●"/>
            </a:pPr>
            <a:r>
              <a:rPr lang="en-US"/>
              <a:t>Vast amounts of data currently available and being generated.</a:t>
            </a:r>
            <a:endParaRPr/>
          </a:p>
          <a:p>
            <a:pPr indent="-388620" lvl="0" marL="457200" rtl="0" algn="l">
              <a:spcBef>
                <a:spcPts val="0"/>
              </a:spcBef>
              <a:spcAft>
                <a:spcPts val="0"/>
              </a:spcAft>
              <a:buSzPts val="2520"/>
              <a:buChar char="●"/>
            </a:pPr>
            <a:r>
              <a:rPr lang="en-US"/>
              <a:t>Rise of inexpensive computing.</a:t>
            </a:r>
            <a:endParaRPr/>
          </a:p>
        </p:txBody>
      </p:sp>
      <p:sp>
        <p:nvSpPr>
          <p:cNvPr id="198" name="Google Shape;198;p38"/>
          <p:cNvSpPr txBox="1"/>
          <p:nvPr/>
        </p:nvSpPr>
        <p:spPr>
          <a:xfrm>
            <a:off x="584200" y="3147750"/>
            <a:ext cx="101202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92D050"/>
                </a:solidFill>
                <a:latin typeface="Quattrocento Sans"/>
                <a:ea typeface="Quattrocento Sans"/>
                <a:cs typeface="Quattrocento Sans"/>
                <a:sym typeface="Quattrocento Sans"/>
              </a:rPr>
              <a:t>Data Science is the intersection of three sectors - </a:t>
            </a:r>
            <a:endParaRPr sz="3600">
              <a:solidFill>
                <a:srgbClr val="92D050"/>
              </a:solidFill>
              <a:latin typeface="Quattrocento Sans"/>
              <a:ea typeface="Quattrocento Sans"/>
              <a:cs typeface="Quattrocento Sans"/>
              <a:sym typeface="Quattrocento Sans"/>
            </a:endParaRPr>
          </a:p>
        </p:txBody>
      </p:sp>
      <p:sp>
        <p:nvSpPr>
          <p:cNvPr id="199" name="Google Shape;199;p38"/>
          <p:cNvSpPr txBox="1"/>
          <p:nvPr/>
        </p:nvSpPr>
        <p:spPr>
          <a:xfrm>
            <a:off x="588275" y="4063450"/>
            <a:ext cx="10268400" cy="2205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FFFF"/>
              </a:buClr>
              <a:buSzPts val="2800"/>
              <a:buFont typeface="Quattrocento Sans"/>
              <a:buChar char="●"/>
            </a:pPr>
            <a:r>
              <a:rPr lang="en-US" sz="2800">
                <a:solidFill>
                  <a:srgbClr val="FFFFFF"/>
                </a:solidFill>
                <a:latin typeface="Quattrocento Sans"/>
                <a:ea typeface="Quattrocento Sans"/>
                <a:cs typeface="Quattrocento Sans"/>
                <a:sym typeface="Quattrocento Sans"/>
              </a:rPr>
              <a:t>Hacking skills / Programming</a:t>
            </a:r>
            <a:endParaRPr sz="2800">
              <a:solidFill>
                <a:srgbClr val="FFFFFF"/>
              </a:solidFill>
              <a:latin typeface="Quattrocento Sans"/>
              <a:ea typeface="Quattrocento Sans"/>
              <a:cs typeface="Quattrocento Sans"/>
              <a:sym typeface="Quattrocento Sans"/>
            </a:endParaRPr>
          </a:p>
          <a:p>
            <a:pPr indent="-406400" lvl="0" marL="457200" rtl="0" algn="l">
              <a:spcBef>
                <a:spcPts val="0"/>
              </a:spcBef>
              <a:spcAft>
                <a:spcPts val="0"/>
              </a:spcAft>
              <a:buClr>
                <a:srgbClr val="FFFFFF"/>
              </a:buClr>
              <a:buSzPts val="2800"/>
              <a:buFont typeface="Quattrocento Sans"/>
              <a:buChar char="●"/>
            </a:pPr>
            <a:r>
              <a:rPr lang="en-US" sz="2800">
                <a:solidFill>
                  <a:srgbClr val="FFFFFF"/>
                </a:solidFill>
                <a:latin typeface="Quattrocento Sans"/>
                <a:ea typeface="Quattrocento Sans"/>
                <a:cs typeface="Quattrocento Sans"/>
                <a:sym typeface="Quattrocento Sans"/>
              </a:rPr>
              <a:t>Math and statistics knowledge</a:t>
            </a:r>
            <a:endParaRPr sz="2800">
              <a:solidFill>
                <a:srgbClr val="FFFFFF"/>
              </a:solidFill>
              <a:latin typeface="Quattrocento Sans"/>
              <a:ea typeface="Quattrocento Sans"/>
              <a:cs typeface="Quattrocento Sans"/>
              <a:sym typeface="Quattrocento Sans"/>
            </a:endParaRPr>
          </a:p>
          <a:p>
            <a:pPr indent="-406400" lvl="0" marL="457200" rtl="0" algn="l">
              <a:spcBef>
                <a:spcPts val="0"/>
              </a:spcBef>
              <a:spcAft>
                <a:spcPts val="0"/>
              </a:spcAft>
              <a:buClr>
                <a:srgbClr val="FFFFFF"/>
              </a:buClr>
              <a:buSzPts val="2800"/>
              <a:buFont typeface="Quattrocento Sans"/>
              <a:buChar char="●"/>
            </a:pPr>
            <a:r>
              <a:rPr lang="en-US" sz="2800">
                <a:solidFill>
                  <a:srgbClr val="FFFFFF"/>
                </a:solidFill>
                <a:latin typeface="Quattrocento Sans"/>
                <a:ea typeface="Quattrocento Sans"/>
                <a:cs typeface="Quattrocento Sans"/>
                <a:sym typeface="Quattrocento Sans"/>
              </a:rPr>
              <a:t>Substantive</a:t>
            </a:r>
            <a:r>
              <a:rPr lang="en-US" sz="2800">
                <a:solidFill>
                  <a:srgbClr val="FFFFFF"/>
                </a:solidFill>
                <a:latin typeface="Quattrocento Sans"/>
                <a:ea typeface="Quattrocento Sans"/>
                <a:cs typeface="Quattrocento Sans"/>
                <a:sym typeface="Quattrocento Sans"/>
              </a:rPr>
              <a:t> research</a:t>
            </a:r>
            <a:endParaRPr sz="2800">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ph type="title"/>
          </p:nvPr>
        </p:nvSpPr>
        <p:spPr>
          <a:xfrm>
            <a:off x="588263" y="457200"/>
            <a:ext cx="110184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92D050"/>
                </a:solidFill>
              </a:rPr>
              <a:t>Steps to a Data Science Project - </a:t>
            </a:r>
            <a:endParaRPr>
              <a:solidFill>
                <a:srgbClr val="92D050"/>
              </a:solidFill>
            </a:endParaRPr>
          </a:p>
        </p:txBody>
      </p:sp>
      <p:sp>
        <p:nvSpPr>
          <p:cNvPr id="206" name="Google Shape;206;p39"/>
          <p:cNvSpPr txBox="1"/>
          <p:nvPr>
            <p:ph idx="1" type="body"/>
          </p:nvPr>
        </p:nvSpPr>
        <p:spPr>
          <a:xfrm>
            <a:off x="586400" y="1434377"/>
            <a:ext cx="11018400" cy="3180900"/>
          </a:xfrm>
          <a:prstGeom prst="rect">
            <a:avLst/>
          </a:prstGeom>
        </p:spPr>
        <p:txBody>
          <a:bodyPr anchorCtr="0" anchor="t" bIns="0" lIns="0" spcFirstLastPara="1" rIns="0" wrap="square" tIns="0">
            <a:noAutofit/>
          </a:bodyPr>
          <a:lstStyle/>
          <a:p>
            <a:pPr indent="-388620" lvl="0" marL="457200" rtl="0" algn="l">
              <a:lnSpc>
                <a:spcPct val="150000"/>
              </a:lnSpc>
              <a:spcBef>
                <a:spcPts val="560"/>
              </a:spcBef>
              <a:spcAft>
                <a:spcPts val="0"/>
              </a:spcAft>
              <a:buSzPts val="2520"/>
              <a:buAutoNum type="arabicPeriod"/>
            </a:pPr>
            <a:r>
              <a:rPr lang="en-US"/>
              <a:t>Formulate a question you want to answer.</a:t>
            </a:r>
            <a:endParaRPr/>
          </a:p>
          <a:p>
            <a:pPr indent="-388620" lvl="0" marL="457200" rtl="0" algn="l">
              <a:lnSpc>
                <a:spcPct val="150000"/>
              </a:lnSpc>
              <a:spcBef>
                <a:spcPts val="0"/>
              </a:spcBef>
              <a:spcAft>
                <a:spcPts val="0"/>
              </a:spcAft>
              <a:buSzPts val="2520"/>
              <a:buAutoNum type="arabicPeriod"/>
            </a:pPr>
            <a:r>
              <a:rPr lang="en-US"/>
              <a:t>Get the data.</a:t>
            </a:r>
            <a:endParaRPr/>
          </a:p>
          <a:p>
            <a:pPr indent="-388620" lvl="0" marL="457200" rtl="0" algn="l">
              <a:lnSpc>
                <a:spcPct val="150000"/>
              </a:lnSpc>
              <a:spcBef>
                <a:spcPts val="0"/>
              </a:spcBef>
              <a:spcAft>
                <a:spcPts val="0"/>
              </a:spcAft>
              <a:buSzPts val="2520"/>
              <a:buAutoNum type="arabicPeriod"/>
            </a:pPr>
            <a:r>
              <a:rPr lang="en-US"/>
              <a:t>Apply statistical and mathematical knowledge to the data.</a:t>
            </a:r>
            <a:endParaRPr/>
          </a:p>
          <a:p>
            <a:pPr indent="-388620" lvl="0" marL="457200" rtl="0" algn="l">
              <a:lnSpc>
                <a:spcPct val="150000"/>
              </a:lnSpc>
              <a:spcBef>
                <a:spcPts val="0"/>
              </a:spcBef>
              <a:spcAft>
                <a:spcPts val="0"/>
              </a:spcAft>
              <a:buSzPts val="2520"/>
              <a:buAutoNum type="arabicPeriod"/>
            </a:pPr>
            <a:r>
              <a:rPr lang="en-US"/>
              <a:t>Get the data organised using data.</a:t>
            </a:r>
            <a:endParaRPr/>
          </a:p>
          <a:p>
            <a:pPr indent="-388620" lvl="0" marL="457200" rtl="0" algn="l">
              <a:lnSpc>
                <a:spcPct val="150000"/>
              </a:lnSpc>
              <a:spcBef>
                <a:spcPts val="0"/>
              </a:spcBef>
              <a:spcAft>
                <a:spcPts val="0"/>
              </a:spcAft>
              <a:buSzPts val="2520"/>
              <a:buAutoNum type="arabicPeriod"/>
            </a:pPr>
            <a:r>
              <a:rPr lang="en-US"/>
              <a:t>Analyze and communicate your results.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ph type="title"/>
          </p:nvPr>
        </p:nvSpPr>
        <p:spPr>
          <a:xfrm>
            <a:off x="588263" y="457200"/>
            <a:ext cx="11018520" cy="55399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92D050"/>
              </a:buClr>
              <a:buSzPts val="3600"/>
              <a:buFont typeface="Quattrocento Sans"/>
              <a:buNone/>
            </a:pPr>
            <a:r>
              <a:rPr lang="en-US">
                <a:solidFill>
                  <a:srgbClr val="92D050"/>
                </a:solidFill>
              </a:rPr>
              <a:t>What is Data Analysis?</a:t>
            </a:r>
            <a:endParaRPr/>
          </a:p>
        </p:txBody>
      </p:sp>
      <p:sp>
        <p:nvSpPr>
          <p:cNvPr id="216" name="Google Shape;216;p40"/>
          <p:cNvSpPr txBox="1"/>
          <p:nvPr>
            <p:ph idx="4294967295" type="body"/>
          </p:nvPr>
        </p:nvSpPr>
        <p:spPr>
          <a:xfrm>
            <a:off x="586738" y="1435097"/>
            <a:ext cx="11018400" cy="23082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2400">
                <a:solidFill>
                  <a:srgbClr val="FFFFFF"/>
                </a:solidFill>
              </a:rPr>
              <a:t>Data analysis is a process of inspecting, cleansing, transforming and modeling data with the goal of discovering useful information, informing conclusions and supporting decision-making.</a:t>
            </a:r>
            <a:endParaRPr sz="2400">
              <a:solidFill>
                <a:srgbClr val="FFFFFF"/>
              </a:solidFill>
            </a:endParaRPr>
          </a:p>
        </p:txBody>
      </p:sp>
      <p:pic>
        <p:nvPicPr>
          <p:cNvPr id="217" name="Google Shape;217;p40"/>
          <p:cNvPicPr preferRelativeResize="0"/>
          <p:nvPr/>
        </p:nvPicPr>
        <p:blipFill>
          <a:blip r:embed="rId3">
            <a:alphaModFix/>
          </a:blip>
          <a:stretch>
            <a:fillRect/>
          </a:stretch>
        </p:blipFill>
        <p:spPr>
          <a:xfrm>
            <a:off x="3435963" y="2995225"/>
            <a:ext cx="5319975" cy="32738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